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6" r:id="rId1"/>
  </p:sldMasterIdLst>
  <p:notesMasterIdLst>
    <p:notesMasterId r:id="rId26"/>
  </p:notesMasterIdLst>
  <p:sldIdLst>
    <p:sldId id="256" r:id="rId2"/>
    <p:sldId id="409" r:id="rId3"/>
    <p:sldId id="332" r:id="rId4"/>
    <p:sldId id="419" r:id="rId5"/>
    <p:sldId id="325" r:id="rId6"/>
    <p:sldId id="296" r:id="rId7"/>
    <p:sldId id="421" r:id="rId8"/>
    <p:sldId id="422" r:id="rId9"/>
    <p:sldId id="423" r:id="rId10"/>
    <p:sldId id="425" r:id="rId11"/>
    <p:sldId id="424" r:id="rId12"/>
    <p:sldId id="426" r:id="rId13"/>
    <p:sldId id="414" r:id="rId14"/>
    <p:sldId id="437" r:id="rId15"/>
    <p:sldId id="335" r:id="rId16"/>
    <p:sldId id="429" r:id="rId17"/>
    <p:sldId id="430" r:id="rId18"/>
    <p:sldId id="431" r:id="rId19"/>
    <p:sldId id="432" r:id="rId20"/>
    <p:sldId id="438" r:id="rId21"/>
    <p:sldId id="439" r:id="rId22"/>
    <p:sldId id="433" r:id="rId23"/>
    <p:sldId id="434" r:id="rId24"/>
    <p:sldId id="435"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D8E2D"/>
    <a:srgbClr val="0AA147"/>
    <a:srgbClr val="F2F2F2"/>
    <a:srgbClr val="95C93D"/>
    <a:srgbClr val="0C7B40"/>
    <a:srgbClr val="CEDC27"/>
    <a:srgbClr val="1E386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339" autoAdjust="0"/>
    <p:restoredTop sz="88040" autoAdjust="0"/>
  </p:normalViewPr>
  <p:slideViewPr>
    <p:cSldViewPr snapToGrid="0">
      <p:cViewPr varScale="1">
        <p:scale>
          <a:sx n="101" d="100"/>
          <a:sy n="101" d="100"/>
        </p:scale>
        <p:origin x="1170" y="108"/>
      </p:cViewPr>
      <p:guideLst/>
    </p:cSldViewPr>
  </p:slideViewPr>
  <p:notesTextViewPr>
    <p:cViewPr>
      <p:scale>
        <a:sx n="1" d="1"/>
        <a:sy n="1" d="1"/>
      </p:scale>
      <p:origin x="0" y="0"/>
    </p:cViewPr>
  </p:notesTextViewPr>
  <p:sorterViewPr>
    <p:cViewPr>
      <p:scale>
        <a:sx n="100" d="100"/>
        <a:sy n="100" d="100"/>
      </p:scale>
      <p:origin x="0" y="-432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D16E79B-C22B-47A4-BA8F-AE0991A8A041}" type="datetimeFigureOut">
              <a:rPr lang="en-US" smtClean="0"/>
              <a:t>5/1/2023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229EAC4-7768-4D16-8D21-455BD21DFB5B}" type="slidenum">
              <a:rPr lang="en-US" smtClean="0"/>
              <a:t>‹#›</a:t>
            </a:fld>
            <a:endParaRPr lang="en-US"/>
          </a:p>
        </p:txBody>
      </p:sp>
    </p:spTree>
    <p:extLst>
      <p:ext uri="{BB962C8B-B14F-4D97-AF65-F5344CB8AC3E}">
        <p14:creationId xmlns:p14="http://schemas.microsoft.com/office/powerpoint/2010/main" val="14420495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&lt;Note to presenter: use this slide when </a:t>
            </a:r>
            <a:r>
              <a:rPr lang="en-US" dirty="0" smtClean="0"/>
              <a:t>Fortress Brokerage Solutions </a:t>
            </a:r>
            <a:r>
              <a:rPr lang="en-US" dirty="0"/>
              <a:t>home office, product line wholesaler, or regional vice president</a:t>
            </a:r>
            <a:r>
              <a:rPr lang="en-US" baseline="0" dirty="0"/>
              <a:t> delivers the seminar.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This presentation is laid out with all content, including what would normally be speakers notes, on screen to facilitate remote presentation.&gt;</a:t>
            </a:r>
            <a:endParaRPr lang="en-US" dirty="0"/>
          </a:p>
          <a:p>
            <a:endParaRPr lang="en-US" dirty="0"/>
          </a:p>
          <a:p>
            <a:r>
              <a:rPr lang="en-US" dirty="0"/>
              <a:t>General introductions</a:t>
            </a:r>
          </a:p>
        </p:txBody>
      </p:sp>
      <p:sp>
        <p:nvSpPr>
          <p:cNvPr id="4" name="Slide Number Placeholder 3"/>
          <p:cNvSpPr>
            <a:spLocks noGrp="1"/>
          </p:cNvSpPr>
          <p:nvPr>
            <p:ph type="sldNum" sz="quarter" idx="5"/>
          </p:nvPr>
        </p:nvSpPr>
        <p:spPr/>
        <p:txBody>
          <a:bodyPr/>
          <a:lstStyle/>
          <a:p>
            <a:fld id="{4229EAC4-7768-4D16-8D21-455BD21DFB5B}" type="slidenum">
              <a:rPr lang="en-US" smtClean="0"/>
              <a:t>1</a:t>
            </a:fld>
            <a:endParaRPr lang="en-US"/>
          </a:p>
        </p:txBody>
      </p:sp>
    </p:spTree>
    <p:extLst>
      <p:ext uri="{BB962C8B-B14F-4D97-AF65-F5344CB8AC3E}">
        <p14:creationId xmlns:p14="http://schemas.microsoft.com/office/powerpoint/2010/main" val="32364739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Read slide.</a:t>
            </a:r>
          </a:p>
          <a:p>
            <a:endParaRPr lang="en-US" dirty="0"/>
          </a:p>
        </p:txBody>
      </p:sp>
      <p:sp>
        <p:nvSpPr>
          <p:cNvPr id="4" name="Slide Number Placeholder 3"/>
          <p:cNvSpPr>
            <a:spLocks noGrp="1"/>
          </p:cNvSpPr>
          <p:nvPr>
            <p:ph type="sldNum" sz="quarter" idx="5"/>
          </p:nvPr>
        </p:nvSpPr>
        <p:spPr/>
        <p:txBody>
          <a:bodyPr/>
          <a:lstStyle/>
          <a:p>
            <a:fld id="{A02934F3-05B7-D14B-B400-9EEB19E9C44A}" type="slidenum">
              <a:rPr lang="en-US" smtClean="0"/>
              <a:t>10</a:t>
            </a:fld>
            <a:endParaRPr lang="en-US"/>
          </a:p>
        </p:txBody>
      </p:sp>
    </p:spTree>
    <p:extLst>
      <p:ext uri="{BB962C8B-B14F-4D97-AF65-F5344CB8AC3E}">
        <p14:creationId xmlns:p14="http://schemas.microsoft.com/office/powerpoint/2010/main" val="8468909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Read slide.</a:t>
            </a:r>
          </a:p>
          <a:p>
            <a:endParaRPr lang="en-US" dirty="0"/>
          </a:p>
        </p:txBody>
      </p:sp>
      <p:sp>
        <p:nvSpPr>
          <p:cNvPr id="4" name="Slide Number Placeholder 3"/>
          <p:cNvSpPr>
            <a:spLocks noGrp="1"/>
          </p:cNvSpPr>
          <p:nvPr>
            <p:ph type="sldNum" sz="quarter" idx="5"/>
          </p:nvPr>
        </p:nvSpPr>
        <p:spPr/>
        <p:txBody>
          <a:bodyPr/>
          <a:lstStyle/>
          <a:p>
            <a:fld id="{A02934F3-05B7-D14B-B400-9EEB19E9C44A}" type="slidenum">
              <a:rPr lang="en-US" smtClean="0"/>
              <a:t>11</a:t>
            </a:fld>
            <a:endParaRPr lang="en-US"/>
          </a:p>
        </p:txBody>
      </p:sp>
    </p:spTree>
    <p:extLst>
      <p:ext uri="{BB962C8B-B14F-4D97-AF65-F5344CB8AC3E}">
        <p14:creationId xmlns:p14="http://schemas.microsoft.com/office/powerpoint/2010/main" val="35772878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Read slide.</a:t>
            </a:r>
          </a:p>
          <a:p>
            <a:endParaRPr lang="en-US" dirty="0"/>
          </a:p>
        </p:txBody>
      </p:sp>
      <p:sp>
        <p:nvSpPr>
          <p:cNvPr id="4" name="Slide Number Placeholder 3"/>
          <p:cNvSpPr>
            <a:spLocks noGrp="1"/>
          </p:cNvSpPr>
          <p:nvPr>
            <p:ph type="sldNum" sz="quarter" idx="5"/>
          </p:nvPr>
        </p:nvSpPr>
        <p:spPr/>
        <p:txBody>
          <a:bodyPr/>
          <a:lstStyle/>
          <a:p>
            <a:fld id="{A02934F3-05B7-D14B-B400-9EEB19E9C44A}" type="slidenum">
              <a:rPr lang="en-US" smtClean="0"/>
              <a:t>12</a:t>
            </a:fld>
            <a:endParaRPr lang="en-US"/>
          </a:p>
        </p:txBody>
      </p:sp>
    </p:spTree>
    <p:extLst>
      <p:ext uri="{BB962C8B-B14F-4D97-AF65-F5344CB8AC3E}">
        <p14:creationId xmlns:p14="http://schemas.microsoft.com/office/powerpoint/2010/main" val="33729366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a:t>
            </a:r>
          </a:p>
          <a:p>
            <a:endParaRPr lang="en-US" dirty="0"/>
          </a:p>
        </p:txBody>
      </p:sp>
      <p:sp>
        <p:nvSpPr>
          <p:cNvPr id="4" name="Slide Number Placeholder 3"/>
          <p:cNvSpPr>
            <a:spLocks noGrp="1"/>
          </p:cNvSpPr>
          <p:nvPr>
            <p:ph type="sldNum" sz="quarter" idx="5"/>
          </p:nvPr>
        </p:nvSpPr>
        <p:spPr/>
        <p:txBody>
          <a:bodyPr/>
          <a:lstStyle/>
          <a:p>
            <a:fld id="{4229EAC4-7768-4D16-8D21-455BD21DFB5B}" type="slidenum">
              <a:rPr lang="en-US" smtClean="0"/>
              <a:t>13</a:t>
            </a:fld>
            <a:endParaRPr lang="en-US"/>
          </a:p>
        </p:txBody>
      </p:sp>
    </p:spTree>
    <p:extLst>
      <p:ext uri="{BB962C8B-B14F-4D97-AF65-F5344CB8AC3E}">
        <p14:creationId xmlns:p14="http://schemas.microsoft.com/office/powerpoint/2010/main" val="42644172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a:t>
            </a:r>
          </a:p>
          <a:p>
            <a:endParaRPr lang="en-US" dirty="0"/>
          </a:p>
        </p:txBody>
      </p:sp>
      <p:sp>
        <p:nvSpPr>
          <p:cNvPr id="4" name="Slide Number Placeholder 3"/>
          <p:cNvSpPr>
            <a:spLocks noGrp="1"/>
          </p:cNvSpPr>
          <p:nvPr>
            <p:ph type="sldNum" sz="quarter" idx="5"/>
          </p:nvPr>
        </p:nvSpPr>
        <p:spPr/>
        <p:txBody>
          <a:bodyPr/>
          <a:lstStyle/>
          <a:p>
            <a:fld id="{A02934F3-05B7-D14B-B400-9EEB19E9C44A}" type="slidenum">
              <a:rPr lang="en-US" smtClean="0"/>
              <a:t>14</a:t>
            </a:fld>
            <a:endParaRPr lang="en-US"/>
          </a:p>
        </p:txBody>
      </p:sp>
    </p:spTree>
    <p:extLst>
      <p:ext uri="{BB962C8B-B14F-4D97-AF65-F5344CB8AC3E}">
        <p14:creationId xmlns:p14="http://schemas.microsoft.com/office/powerpoint/2010/main" val="38016284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a:t>
            </a:r>
          </a:p>
          <a:p>
            <a:endParaRPr lang="en-US" dirty="0"/>
          </a:p>
        </p:txBody>
      </p:sp>
      <p:sp>
        <p:nvSpPr>
          <p:cNvPr id="4" name="Slide Number Placeholder 3"/>
          <p:cNvSpPr>
            <a:spLocks noGrp="1"/>
          </p:cNvSpPr>
          <p:nvPr>
            <p:ph type="sldNum" sz="quarter" idx="5"/>
          </p:nvPr>
        </p:nvSpPr>
        <p:spPr/>
        <p:txBody>
          <a:bodyPr/>
          <a:lstStyle/>
          <a:p>
            <a:fld id="{A02934F3-05B7-D14B-B400-9EEB19E9C44A}" type="slidenum">
              <a:rPr lang="en-US" smtClean="0"/>
              <a:t>15</a:t>
            </a:fld>
            <a:endParaRPr lang="en-US"/>
          </a:p>
        </p:txBody>
      </p:sp>
    </p:spTree>
    <p:extLst>
      <p:ext uri="{BB962C8B-B14F-4D97-AF65-F5344CB8AC3E}">
        <p14:creationId xmlns:p14="http://schemas.microsoft.com/office/powerpoint/2010/main" val="31123146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Review </a:t>
            </a:r>
            <a:r>
              <a:rPr lang="en-US" dirty="0"/>
              <a:t>chart </a:t>
            </a:r>
            <a:r>
              <a:rPr lang="en-US"/>
              <a:t>with audience</a:t>
            </a:r>
            <a:endParaRPr lang="en-US" dirty="0"/>
          </a:p>
        </p:txBody>
      </p:sp>
      <p:sp>
        <p:nvSpPr>
          <p:cNvPr id="4" name="Slide Number Placeholder 3"/>
          <p:cNvSpPr>
            <a:spLocks noGrp="1"/>
          </p:cNvSpPr>
          <p:nvPr>
            <p:ph type="sldNum" sz="quarter" idx="5"/>
          </p:nvPr>
        </p:nvSpPr>
        <p:spPr/>
        <p:txBody>
          <a:bodyPr/>
          <a:lstStyle/>
          <a:p>
            <a:fld id="{4229EAC4-7768-4D16-8D21-455BD21DFB5B}" type="slidenum">
              <a:rPr lang="en-US" smtClean="0"/>
              <a:t>16</a:t>
            </a:fld>
            <a:endParaRPr lang="en-US"/>
          </a:p>
        </p:txBody>
      </p:sp>
    </p:spTree>
    <p:extLst>
      <p:ext uri="{BB962C8B-B14F-4D97-AF65-F5344CB8AC3E}">
        <p14:creationId xmlns:p14="http://schemas.microsoft.com/office/powerpoint/2010/main" val="41976561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a:t>
            </a:r>
          </a:p>
          <a:p>
            <a:endParaRPr lang="en-US" dirty="0"/>
          </a:p>
        </p:txBody>
      </p:sp>
      <p:sp>
        <p:nvSpPr>
          <p:cNvPr id="4" name="Slide Number Placeholder 3"/>
          <p:cNvSpPr>
            <a:spLocks noGrp="1"/>
          </p:cNvSpPr>
          <p:nvPr>
            <p:ph type="sldNum" sz="quarter" idx="5"/>
          </p:nvPr>
        </p:nvSpPr>
        <p:spPr/>
        <p:txBody>
          <a:bodyPr/>
          <a:lstStyle/>
          <a:p>
            <a:fld id="{4229EAC4-7768-4D16-8D21-455BD21DFB5B}" type="slidenum">
              <a:rPr lang="en-US" smtClean="0"/>
              <a:t>17</a:t>
            </a:fld>
            <a:endParaRPr lang="en-US"/>
          </a:p>
        </p:txBody>
      </p:sp>
    </p:spTree>
    <p:extLst>
      <p:ext uri="{BB962C8B-B14F-4D97-AF65-F5344CB8AC3E}">
        <p14:creationId xmlns:p14="http://schemas.microsoft.com/office/powerpoint/2010/main" val="2387243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 including disclosure at bottom</a:t>
            </a:r>
          </a:p>
        </p:txBody>
      </p:sp>
      <p:sp>
        <p:nvSpPr>
          <p:cNvPr id="4" name="Slide Number Placeholder 3"/>
          <p:cNvSpPr>
            <a:spLocks noGrp="1"/>
          </p:cNvSpPr>
          <p:nvPr>
            <p:ph type="sldNum" sz="quarter" idx="5"/>
          </p:nvPr>
        </p:nvSpPr>
        <p:spPr/>
        <p:txBody>
          <a:bodyPr/>
          <a:lstStyle/>
          <a:p>
            <a:fld id="{4229EAC4-7768-4D16-8D21-455BD21DFB5B}" type="slidenum">
              <a:rPr lang="en-US" smtClean="0"/>
              <a:t>18</a:t>
            </a:fld>
            <a:endParaRPr lang="en-US"/>
          </a:p>
        </p:txBody>
      </p:sp>
    </p:spTree>
    <p:extLst>
      <p:ext uri="{BB962C8B-B14F-4D97-AF65-F5344CB8AC3E}">
        <p14:creationId xmlns:p14="http://schemas.microsoft.com/office/powerpoint/2010/main" val="35088018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a:t>
            </a:r>
          </a:p>
          <a:p>
            <a:endParaRPr lang="en-US" dirty="0"/>
          </a:p>
        </p:txBody>
      </p:sp>
      <p:sp>
        <p:nvSpPr>
          <p:cNvPr id="4" name="Slide Number Placeholder 3"/>
          <p:cNvSpPr>
            <a:spLocks noGrp="1"/>
          </p:cNvSpPr>
          <p:nvPr>
            <p:ph type="sldNum" sz="quarter" idx="5"/>
          </p:nvPr>
        </p:nvSpPr>
        <p:spPr/>
        <p:txBody>
          <a:bodyPr/>
          <a:lstStyle/>
          <a:p>
            <a:fld id="{4229EAC4-7768-4D16-8D21-455BD21DFB5B}" type="slidenum">
              <a:rPr lang="en-US" smtClean="0"/>
              <a:t>19</a:t>
            </a:fld>
            <a:endParaRPr lang="en-US"/>
          </a:p>
        </p:txBody>
      </p:sp>
    </p:spTree>
    <p:extLst>
      <p:ext uri="{BB962C8B-B14F-4D97-AF65-F5344CB8AC3E}">
        <p14:creationId xmlns:p14="http://schemas.microsoft.com/office/powerpoint/2010/main" val="3410741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369888"/>
            <a:ext cx="4321175" cy="3240087"/>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&lt;Note to presenter: use this</a:t>
            </a:r>
            <a:r>
              <a:rPr lang="en-US" baseline="0" dirty="0"/>
              <a:t> slide when a financial professional delivers the presentation; be sure to include appropriate firm disclosures. This presentation is laid out with all content, including what would normally be speakers notes, on screen to facilitate remote presentation&gt;</a:t>
            </a:r>
            <a:endParaRPr lang="en-US" dirty="0"/>
          </a:p>
          <a:p>
            <a:endParaRPr lang="en-US" dirty="0"/>
          </a:p>
          <a:p>
            <a:r>
              <a:rPr lang="en-US" dirty="0"/>
              <a:t>General introductions</a:t>
            </a:r>
          </a:p>
        </p:txBody>
      </p:sp>
      <p:sp>
        <p:nvSpPr>
          <p:cNvPr id="4" name="Slide Number Placeholder 3"/>
          <p:cNvSpPr>
            <a:spLocks noGrp="1"/>
          </p:cNvSpPr>
          <p:nvPr>
            <p:ph type="sldNum" sz="quarter" idx="10"/>
          </p:nvPr>
        </p:nvSpPr>
        <p:spPr/>
        <p:txBody>
          <a:bodyPr/>
          <a:lstStyle/>
          <a:p>
            <a:fld id="{4F3E1D09-1D10-476B-87F3-22F96DB9C743}" type="slidenum">
              <a:rPr lang="en-US" smtClean="0"/>
              <a:t>2</a:t>
            </a:fld>
            <a:endParaRPr lang="en-US"/>
          </a:p>
        </p:txBody>
      </p:sp>
    </p:spTree>
    <p:extLst>
      <p:ext uri="{BB962C8B-B14F-4D97-AF65-F5344CB8AC3E}">
        <p14:creationId xmlns:p14="http://schemas.microsoft.com/office/powerpoint/2010/main" val="13337126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a:t>
            </a:r>
          </a:p>
          <a:p>
            <a:endParaRPr lang="en-US" dirty="0"/>
          </a:p>
        </p:txBody>
      </p:sp>
      <p:sp>
        <p:nvSpPr>
          <p:cNvPr id="4" name="Slide Number Placeholder 3"/>
          <p:cNvSpPr>
            <a:spLocks noGrp="1"/>
          </p:cNvSpPr>
          <p:nvPr>
            <p:ph type="sldNum" sz="quarter" idx="5"/>
          </p:nvPr>
        </p:nvSpPr>
        <p:spPr/>
        <p:txBody>
          <a:bodyPr/>
          <a:lstStyle/>
          <a:p>
            <a:fld id="{4229EAC4-7768-4D16-8D21-455BD21DFB5B}" type="slidenum">
              <a:rPr lang="en-US" smtClean="0"/>
              <a:t>20</a:t>
            </a:fld>
            <a:endParaRPr lang="en-US"/>
          </a:p>
        </p:txBody>
      </p:sp>
    </p:spTree>
    <p:extLst>
      <p:ext uri="{BB962C8B-B14F-4D97-AF65-F5344CB8AC3E}">
        <p14:creationId xmlns:p14="http://schemas.microsoft.com/office/powerpoint/2010/main" val="26432613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a:t>
            </a:r>
          </a:p>
        </p:txBody>
      </p:sp>
      <p:sp>
        <p:nvSpPr>
          <p:cNvPr id="4" name="Slide Number Placeholder 3"/>
          <p:cNvSpPr>
            <a:spLocks noGrp="1"/>
          </p:cNvSpPr>
          <p:nvPr>
            <p:ph type="sldNum" sz="quarter" idx="5"/>
          </p:nvPr>
        </p:nvSpPr>
        <p:spPr/>
        <p:txBody>
          <a:bodyPr/>
          <a:lstStyle/>
          <a:p>
            <a:fld id="{4229EAC4-7768-4D16-8D21-455BD21DFB5B}" type="slidenum">
              <a:rPr lang="en-US" smtClean="0"/>
              <a:t>21</a:t>
            </a:fld>
            <a:endParaRPr lang="en-US"/>
          </a:p>
        </p:txBody>
      </p:sp>
    </p:spTree>
    <p:extLst>
      <p:ext uri="{BB962C8B-B14F-4D97-AF65-F5344CB8AC3E}">
        <p14:creationId xmlns:p14="http://schemas.microsoft.com/office/powerpoint/2010/main" val="37549102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Read slide.</a:t>
            </a:r>
          </a:p>
          <a:p>
            <a:endParaRPr lang="en-US" dirty="0"/>
          </a:p>
        </p:txBody>
      </p:sp>
      <p:sp>
        <p:nvSpPr>
          <p:cNvPr id="4" name="Slide Number Placeholder 3"/>
          <p:cNvSpPr>
            <a:spLocks noGrp="1"/>
          </p:cNvSpPr>
          <p:nvPr>
            <p:ph type="sldNum" sz="quarter" idx="5"/>
          </p:nvPr>
        </p:nvSpPr>
        <p:spPr/>
        <p:txBody>
          <a:bodyPr/>
          <a:lstStyle/>
          <a:p>
            <a:fld id="{4229EAC4-7768-4D16-8D21-455BD21DFB5B}" type="slidenum">
              <a:rPr lang="en-US" smtClean="0"/>
              <a:t>22</a:t>
            </a:fld>
            <a:endParaRPr lang="en-US"/>
          </a:p>
        </p:txBody>
      </p:sp>
    </p:spTree>
    <p:extLst>
      <p:ext uri="{BB962C8B-B14F-4D97-AF65-F5344CB8AC3E}">
        <p14:creationId xmlns:p14="http://schemas.microsoft.com/office/powerpoint/2010/main" val="183980540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Read slide.</a:t>
            </a:r>
          </a:p>
          <a:p>
            <a:endParaRPr lang="en-US" dirty="0"/>
          </a:p>
        </p:txBody>
      </p:sp>
      <p:sp>
        <p:nvSpPr>
          <p:cNvPr id="4" name="Slide Number Placeholder 3"/>
          <p:cNvSpPr>
            <a:spLocks noGrp="1"/>
          </p:cNvSpPr>
          <p:nvPr>
            <p:ph type="sldNum" sz="quarter" idx="5"/>
          </p:nvPr>
        </p:nvSpPr>
        <p:spPr/>
        <p:txBody>
          <a:bodyPr/>
          <a:lstStyle/>
          <a:p>
            <a:fld id="{4229EAC4-7768-4D16-8D21-455BD21DFB5B}" type="slidenum">
              <a:rPr lang="en-US" smtClean="0"/>
              <a:t>23</a:t>
            </a:fld>
            <a:endParaRPr lang="en-US"/>
          </a:p>
        </p:txBody>
      </p:sp>
    </p:spTree>
    <p:extLst>
      <p:ext uri="{BB962C8B-B14F-4D97-AF65-F5344CB8AC3E}">
        <p14:creationId xmlns:p14="http://schemas.microsoft.com/office/powerpoint/2010/main" val="347328642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Read slide.</a:t>
            </a:r>
          </a:p>
          <a:p>
            <a:endParaRPr lang="en-US" dirty="0"/>
          </a:p>
        </p:txBody>
      </p:sp>
      <p:sp>
        <p:nvSpPr>
          <p:cNvPr id="4" name="Slide Number Placeholder 3"/>
          <p:cNvSpPr>
            <a:spLocks noGrp="1"/>
          </p:cNvSpPr>
          <p:nvPr>
            <p:ph type="sldNum" sz="quarter" idx="5"/>
          </p:nvPr>
        </p:nvSpPr>
        <p:spPr/>
        <p:txBody>
          <a:bodyPr/>
          <a:lstStyle/>
          <a:p>
            <a:fld id="{A02934F3-05B7-D14B-B400-9EEB19E9C44A}" type="slidenum">
              <a:rPr lang="en-US" smtClean="0"/>
              <a:t>24</a:t>
            </a:fld>
            <a:endParaRPr lang="en-US"/>
          </a:p>
        </p:txBody>
      </p:sp>
    </p:spTree>
    <p:extLst>
      <p:ext uri="{BB962C8B-B14F-4D97-AF65-F5344CB8AC3E}">
        <p14:creationId xmlns:p14="http://schemas.microsoft.com/office/powerpoint/2010/main" val="14100973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a:t>
            </a:r>
          </a:p>
        </p:txBody>
      </p:sp>
      <p:sp>
        <p:nvSpPr>
          <p:cNvPr id="4" name="Slide Number Placeholder 3"/>
          <p:cNvSpPr>
            <a:spLocks noGrp="1"/>
          </p:cNvSpPr>
          <p:nvPr>
            <p:ph type="sldNum" sz="quarter" idx="5"/>
          </p:nvPr>
        </p:nvSpPr>
        <p:spPr/>
        <p:txBody>
          <a:bodyPr/>
          <a:lstStyle/>
          <a:p>
            <a:fld id="{A02934F3-05B7-D14B-B400-9EEB19E9C44A}" type="slidenum">
              <a:rPr lang="en-US" smtClean="0"/>
              <a:t>3</a:t>
            </a:fld>
            <a:endParaRPr lang="en-US"/>
          </a:p>
        </p:txBody>
      </p:sp>
    </p:spTree>
    <p:extLst>
      <p:ext uri="{BB962C8B-B14F-4D97-AF65-F5344CB8AC3E}">
        <p14:creationId xmlns:p14="http://schemas.microsoft.com/office/powerpoint/2010/main" val="35235920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a:t>
            </a:r>
          </a:p>
        </p:txBody>
      </p:sp>
      <p:sp>
        <p:nvSpPr>
          <p:cNvPr id="4" name="Slide Number Placeholder 3"/>
          <p:cNvSpPr>
            <a:spLocks noGrp="1"/>
          </p:cNvSpPr>
          <p:nvPr>
            <p:ph type="sldNum" sz="quarter" idx="5"/>
          </p:nvPr>
        </p:nvSpPr>
        <p:spPr/>
        <p:txBody>
          <a:bodyPr/>
          <a:lstStyle/>
          <a:p>
            <a:fld id="{A02934F3-05B7-D14B-B400-9EEB19E9C44A}" type="slidenum">
              <a:rPr lang="en-US" smtClean="0"/>
              <a:t>4</a:t>
            </a:fld>
            <a:endParaRPr lang="en-US"/>
          </a:p>
        </p:txBody>
      </p:sp>
    </p:spTree>
    <p:extLst>
      <p:ext uri="{BB962C8B-B14F-4D97-AF65-F5344CB8AC3E}">
        <p14:creationId xmlns:p14="http://schemas.microsoft.com/office/powerpoint/2010/main" val="18902546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a:t>
            </a:r>
          </a:p>
        </p:txBody>
      </p:sp>
      <p:sp>
        <p:nvSpPr>
          <p:cNvPr id="4" name="Slide Number Placeholder 3"/>
          <p:cNvSpPr>
            <a:spLocks noGrp="1"/>
          </p:cNvSpPr>
          <p:nvPr>
            <p:ph type="sldNum" sz="quarter" idx="5"/>
          </p:nvPr>
        </p:nvSpPr>
        <p:spPr/>
        <p:txBody>
          <a:bodyPr/>
          <a:lstStyle/>
          <a:p>
            <a:fld id="{4229EAC4-7768-4D16-8D21-455BD21DFB5B}" type="slidenum">
              <a:rPr lang="en-US" smtClean="0"/>
              <a:t>5</a:t>
            </a:fld>
            <a:endParaRPr lang="en-US"/>
          </a:p>
        </p:txBody>
      </p:sp>
    </p:spTree>
    <p:extLst>
      <p:ext uri="{BB962C8B-B14F-4D97-AF65-F5344CB8AC3E}">
        <p14:creationId xmlns:p14="http://schemas.microsoft.com/office/powerpoint/2010/main" val="19578615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Read slide.</a:t>
            </a:r>
          </a:p>
          <a:p>
            <a:endParaRPr lang="en-US" dirty="0"/>
          </a:p>
        </p:txBody>
      </p:sp>
      <p:sp>
        <p:nvSpPr>
          <p:cNvPr id="4" name="Slide Number Placeholder 3"/>
          <p:cNvSpPr>
            <a:spLocks noGrp="1"/>
          </p:cNvSpPr>
          <p:nvPr>
            <p:ph type="sldNum" sz="quarter" idx="5"/>
          </p:nvPr>
        </p:nvSpPr>
        <p:spPr/>
        <p:txBody>
          <a:bodyPr/>
          <a:lstStyle/>
          <a:p>
            <a:fld id="{A02934F3-05B7-D14B-B400-9EEB19E9C44A}" type="slidenum">
              <a:rPr lang="en-US" smtClean="0"/>
              <a:t>6</a:t>
            </a:fld>
            <a:endParaRPr lang="en-US"/>
          </a:p>
        </p:txBody>
      </p:sp>
    </p:spTree>
    <p:extLst>
      <p:ext uri="{BB962C8B-B14F-4D97-AF65-F5344CB8AC3E}">
        <p14:creationId xmlns:p14="http://schemas.microsoft.com/office/powerpoint/2010/main" val="42229590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Read slide.</a:t>
            </a:r>
          </a:p>
          <a:p>
            <a:endParaRPr lang="en-US" dirty="0"/>
          </a:p>
        </p:txBody>
      </p:sp>
      <p:sp>
        <p:nvSpPr>
          <p:cNvPr id="4" name="Slide Number Placeholder 3"/>
          <p:cNvSpPr>
            <a:spLocks noGrp="1"/>
          </p:cNvSpPr>
          <p:nvPr>
            <p:ph type="sldNum" sz="quarter" idx="5"/>
          </p:nvPr>
        </p:nvSpPr>
        <p:spPr/>
        <p:txBody>
          <a:bodyPr/>
          <a:lstStyle/>
          <a:p>
            <a:fld id="{A02934F3-05B7-D14B-B400-9EEB19E9C44A}" type="slidenum">
              <a:rPr lang="en-US" smtClean="0"/>
              <a:t>7</a:t>
            </a:fld>
            <a:endParaRPr lang="en-US"/>
          </a:p>
        </p:txBody>
      </p:sp>
    </p:spTree>
    <p:extLst>
      <p:ext uri="{BB962C8B-B14F-4D97-AF65-F5344CB8AC3E}">
        <p14:creationId xmlns:p14="http://schemas.microsoft.com/office/powerpoint/2010/main" val="40079457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Read slide.</a:t>
            </a:r>
          </a:p>
          <a:p>
            <a:endParaRPr lang="en-US" dirty="0"/>
          </a:p>
        </p:txBody>
      </p:sp>
      <p:sp>
        <p:nvSpPr>
          <p:cNvPr id="4" name="Slide Number Placeholder 3"/>
          <p:cNvSpPr>
            <a:spLocks noGrp="1"/>
          </p:cNvSpPr>
          <p:nvPr>
            <p:ph type="sldNum" sz="quarter" idx="5"/>
          </p:nvPr>
        </p:nvSpPr>
        <p:spPr/>
        <p:txBody>
          <a:bodyPr/>
          <a:lstStyle/>
          <a:p>
            <a:fld id="{A02934F3-05B7-D14B-B400-9EEB19E9C44A}" type="slidenum">
              <a:rPr lang="en-US" smtClean="0"/>
              <a:t>8</a:t>
            </a:fld>
            <a:endParaRPr lang="en-US"/>
          </a:p>
        </p:txBody>
      </p:sp>
    </p:spTree>
    <p:extLst>
      <p:ext uri="{BB962C8B-B14F-4D97-AF65-F5344CB8AC3E}">
        <p14:creationId xmlns:p14="http://schemas.microsoft.com/office/powerpoint/2010/main" val="37842014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Read slide.</a:t>
            </a:r>
          </a:p>
          <a:p>
            <a:endParaRPr lang="en-US" dirty="0"/>
          </a:p>
        </p:txBody>
      </p:sp>
      <p:sp>
        <p:nvSpPr>
          <p:cNvPr id="4" name="Slide Number Placeholder 3"/>
          <p:cNvSpPr>
            <a:spLocks noGrp="1"/>
          </p:cNvSpPr>
          <p:nvPr>
            <p:ph type="sldNum" sz="quarter" idx="5"/>
          </p:nvPr>
        </p:nvSpPr>
        <p:spPr/>
        <p:txBody>
          <a:bodyPr/>
          <a:lstStyle/>
          <a:p>
            <a:fld id="{A02934F3-05B7-D14B-B400-9EEB19E9C44A}" type="slidenum">
              <a:rPr lang="en-US" smtClean="0"/>
              <a:t>9</a:t>
            </a:fld>
            <a:endParaRPr lang="en-US"/>
          </a:p>
        </p:txBody>
      </p:sp>
    </p:spTree>
    <p:extLst>
      <p:ext uri="{BB962C8B-B14F-4D97-AF65-F5344CB8AC3E}">
        <p14:creationId xmlns:p14="http://schemas.microsoft.com/office/powerpoint/2010/main" val="374355335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1499616"/>
            <a:ext cx="4510314" cy="932688"/>
          </a:xfrm>
        </p:spPr>
        <p:txBody>
          <a:bodyPr anchor="t">
            <a:noAutofit/>
          </a:bodyPr>
          <a:lstStyle>
            <a:lvl1pPr algn="l">
              <a:lnSpc>
                <a:spcPts val="2475"/>
              </a:lnSpc>
              <a:defRPr sz="2400"/>
            </a:lvl1pPr>
          </a:lstStyle>
          <a:p>
            <a:r>
              <a:rPr lang="en-US" dirty="0"/>
              <a:t>Headline 32pt</a:t>
            </a:r>
            <a:br>
              <a:rPr lang="en-US" dirty="0"/>
            </a:br>
            <a:r>
              <a:rPr lang="en-US" dirty="0"/>
              <a:t>Arial bold</a:t>
            </a:r>
          </a:p>
        </p:txBody>
      </p:sp>
      <p:sp>
        <p:nvSpPr>
          <p:cNvPr id="3" name="Subtitle 2"/>
          <p:cNvSpPr>
            <a:spLocks noGrp="1"/>
          </p:cNvSpPr>
          <p:nvPr>
            <p:ph type="subTitle" idx="1" hasCustomPrompt="1"/>
          </p:nvPr>
        </p:nvSpPr>
        <p:spPr>
          <a:xfrm>
            <a:off x="685801" y="2560320"/>
            <a:ext cx="3815540" cy="576072"/>
          </a:xfrm>
        </p:spPr>
        <p:txBody>
          <a:bodyPr>
            <a:noAutofit/>
          </a:bodyPr>
          <a:lstStyle>
            <a:lvl1pPr marL="0" indent="0" algn="l">
              <a:lnSpc>
                <a:spcPts val="1650"/>
              </a:lnSpc>
              <a:buNone/>
              <a:defRPr sz="1500"/>
            </a:lvl1pPr>
            <a:lvl2pPr marL="342884" indent="0" algn="ctr">
              <a:buNone/>
              <a:defRPr sz="1500"/>
            </a:lvl2pPr>
            <a:lvl3pPr marL="685766" indent="0" algn="ctr">
              <a:buNone/>
              <a:defRPr sz="1350"/>
            </a:lvl3pPr>
            <a:lvl4pPr marL="1028649" indent="0" algn="ctr">
              <a:buNone/>
              <a:defRPr sz="1200"/>
            </a:lvl4pPr>
            <a:lvl5pPr marL="1371532" indent="0" algn="ctr">
              <a:buNone/>
              <a:defRPr sz="1200"/>
            </a:lvl5pPr>
            <a:lvl6pPr marL="1714415" indent="0" algn="ctr">
              <a:buNone/>
              <a:defRPr sz="1200"/>
            </a:lvl6pPr>
            <a:lvl7pPr marL="2057297" indent="0" algn="ctr">
              <a:buNone/>
              <a:defRPr sz="1200"/>
            </a:lvl7pPr>
            <a:lvl8pPr marL="2400180" indent="0" algn="ctr">
              <a:buNone/>
              <a:defRPr sz="1200"/>
            </a:lvl8pPr>
            <a:lvl9pPr marL="2743064" indent="0" algn="ctr">
              <a:buNone/>
              <a:defRPr sz="1200"/>
            </a:lvl9pPr>
          </a:lstStyle>
          <a:p>
            <a:r>
              <a:rPr lang="en-US" dirty="0"/>
              <a:t>Kicker 20pt Arial </a:t>
            </a:r>
          </a:p>
        </p:txBody>
      </p:sp>
      <p:sp>
        <p:nvSpPr>
          <p:cNvPr id="8" name="Content Placeholder 7"/>
          <p:cNvSpPr>
            <a:spLocks noGrp="1"/>
          </p:cNvSpPr>
          <p:nvPr>
            <p:ph sz="quarter" idx="10" hasCustomPrompt="1"/>
          </p:nvPr>
        </p:nvSpPr>
        <p:spPr>
          <a:xfrm>
            <a:off x="685535" y="3758184"/>
            <a:ext cx="3816153" cy="219456"/>
          </a:xfrm>
        </p:spPr>
        <p:txBody>
          <a:bodyPr>
            <a:noAutofit/>
          </a:bodyPr>
          <a:lstStyle>
            <a:lvl1pPr marL="0" indent="0">
              <a:lnSpc>
                <a:spcPts val="1200"/>
              </a:lnSpc>
              <a:spcBef>
                <a:spcPts val="0"/>
              </a:spcBef>
              <a:buFontTx/>
              <a:buNone/>
              <a:defRPr sz="1050" b="1">
                <a:solidFill>
                  <a:schemeClr val="tx2"/>
                </a:solidFill>
              </a:defRPr>
            </a:lvl1pPr>
            <a:lvl2pPr marL="175013" indent="0">
              <a:buFontTx/>
              <a:buNone/>
              <a:defRPr sz="1050" b="1">
                <a:solidFill>
                  <a:schemeClr val="tx2"/>
                </a:solidFill>
              </a:defRPr>
            </a:lvl2pPr>
            <a:lvl3pPr marL="348836" indent="0">
              <a:buFontTx/>
              <a:buNone/>
              <a:defRPr sz="1050" b="1">
                <a:solidFill>
                  <a:schemeClr val="tx2"/>
                </a:solidFill>
              </a:defRPr>
            </a:lvl3pPr>
            <a:lvl4pPr marL="1028649" indent="0">
              <a:buFontTx/>
              <a:buNone/>
              <a:defRPr sz="1050" b="1">
                <a:solidFill>
                  <a:schemeClr val="tx2"/>
                </a:solidFill>
              </a:defRPr>
            </a:lvl4pPr>
            <a:lvl5pPr marL="1371532" indent="0">
              <a:buFontTx/>
              <a:buNone/>
              <a:defRPr sz="1050" b="1">
                <a:solidFill>
                  <a:schemeClr val="tx2"/>
                </a:solidFill>
              </a:defRPr>
            </a:lvl5pPr>
          </a:lstStyle>
          <a:p>
            <a:pPr lvl="0"/>
            <a:r>
              <a:rPr lang="en-US" dirty="0"/>
              <a:t>Presenter Name 14pt Arial bold</a:t>
            </a:r>
          </a:p>
        </p:txBody>
      </p:sp>
      <p:sp>
        <p:nvSpPr>
          <p:cNvPr id="10" name="Text Placeholder 9"/>
          <p:cNvSpPr>
            <a:spLocks noGrp="1"/>
          </p:cNvSpPr>
          <p:nvPr>
            <p:ph type="body" sz="quarter" idx="11" hasCustomPrompt="1"/>
          </p:nvPr>
        </p:nvSpPr>
        <p:spPr>
          <a:xfrm>
            <a:off x="685537" y="3986784"/>
            <a:ext cx="3816152" cy="219456"/>
          </a:xfrm>
        </p:spPr>
        <p:txBody>
          <a:bodyPr>
            <a:noAutofit/>
          </a:bodyPr>
          <a:lstStyle>
            <a:lvl1pPr marL="0" indent="0">
              <a:lnSpc>
                <a:spcPts val="1200"/>
              </a:lnSpc>
              <a:buFontTx/>
              <a:buNone/>
              <a:defRPr sz="1050">
                <a:solidFill>
                  <a:schemeClr val="tx1"/>
                </a:solidFill>
              </a:defRPr>
            </a:lvl1pPr>
            <a:lvl2pPr marL="175013" indent="0">
              <a:buFontTx/>
              <a:buNone/>
              <a:defRPr sz="1050">
                <a:solidFill>
                  <a:schemeClr val="tx1"/>
                </a:solidFill>
              </a:defRPr>
            </a:lvl2pPr>
            <a:lvl3pPr marL="348836" indent="0">
              <a:buFontTx/>
              <a:buNone/>
              <a:defRPr sz="1050">
                <a:solidFill>
                  <a:schemeClr val="tx1"/>
                </a:solidFill>
              </a:defRPr>
            </a:lvl3pPr>
            <a:lvl4pPr marL="1028649" indent="0">
              <a:buFontTx/>
              <a:buNone/>
              <a:defRPr sz="1050">
                <a:solidFill>
                  <a:schemeClr val="tx1"/>
                </a:solidFill>
              </a:defRPr>
            </a:lvl4pPr>
            <a:lvl5pPr marL="1371532" indent="0">
              <a:buFontTx/>
              <a:buNone/>
              <a:defRPr sz="1050">
                <a:solidFill>
                  <a:schemeClr val="tx1"/>
                </a:solidFill>
              </a:defRPr>
            </a:lvl5pPr>
          </a:lstStyle>
          <a:p>
            <a:pPr lvl="0"/>
            <a:r>
              <a:rPr lang="nn-NO" dirty="0"/>
              <a:t>Title 14pt Arial</a:t>
            </a:r>
          </a:p>
        </p:txBody>
      </p:sp>
      <p:sp>
        <p:nvSpPr>
          <p:cNvPr id="12" name="Content Placeholder 11"/>
          <p:cNvSpPr>
            <a:spLocks noGrp="1"/>
          </p:cNvSpPr>
          <p:nvPr>
            <p:ph sz="quarter" idx="12" hasCustomPrompt="1"/>
          </p:nvPr>
        </p:nvSpPr>
        <p:spPr>
          <a:xfrm>
            <a:off x="685537" y="4279392"/>
            <a:ext cx="3815804" cy="219456"/>
          </a:xfrm>
        </p:spPr>
        <p:txBody>
          <a:bodyPr>
            <a:noAutofit/>
          </a:bodyPr>
          <a:lstStyle>
            <a:lvl1pPr marL="0" indent="0">
              <a:lnSpc>
                <a:spcPts val="1200"/>
              </a:lnSpc>
              <a:spcBef>
                <a:spcPts val="0"/>
              </a:spcBef>
              <a:buFontTx/>
              <a:buNone/>
              <a:defRPr sz="1050" b="1">
                <a:solidFill>
                  <a:schemeClr val="tx2"/>
                </a:solidFill>
              </a:defRPr>
            </a:lvl1pPr>
            <a:lvl2pPr>
              <a:defRPr sz="1050" b="1">
                <a:solidFill>
                  <a:schemeClr val="tx1"/>
                </a:solidFill>
              </a:defRPr>
            </a:lvl2pPr>
            <a:lvl3pPr>
              <a:defRPr sz="1050" b="1">
                <a:solidFill>
                  <a:schemeClr val="tx1"/>
                </a:solidFill>
              </a:defRPr>
            </a:lvl3pPr>
            <a:lvl4pPr>
              <a:defRPr sz="1050" b="1">
                <a:solidFill>
                  <a:schemeClr val="tx1"/>
                </a:solidFill>
              </a:defRPr>
            </a:lvl4pPr>
            <a:lvl5pPr>
              <a:defRPr sz="1050" b="1">
                <a:solidFill>
                  <a:schemeClr val="tx1"/>
                </a:solidFill>
              </a:defRPr>
            </a:lvl5pPr>
          </a:lstStyle>
          <a:p>
            <a:pPr lvl="0"/>
            <a:r>
              <a:rPr lang="en-US" dirty="0"/>
              <a:t>Presenter Name 14pt Arial bold</a:t>
            </a:r>
          </a:p>
        </p:txBody>
      </p:sp>
      <p:sp>
        <p:nvSpPr>
          <p:cNvPr id="14" name="Text Placeholder 13"/>
          <p:cNvSpPr>
            <a:spLocks noGrp="1"/>
          </p:cNvSpPr>
          <p:nvPr>
            <p:ph type="body" sz="quarter" idx="13" hasCustomPrompt="1"/>
          </p:nvPr>
        </p:nvSpPr>
        <p:spPr>
          <a:xfrm>
            <a:off x="685537" y="4498848"/>
            <a:ext cx="3815804" cy="228600"/>
          </a:xfrm>
        </p:spPr>
        <p:txBody>
          <a:bodyPr>
            <a:noAutofit/>
          </a:bodyPr>
          <a:lstStyle>
            <a:lvl1pPr marL="0" indent="0">
              <a:lnSpc>
                <a:spcPts val="1200"/>
              </a:lnSpc>
              <a:buFontTx/>
              <a:buNone/>
              <a:defRPr sz="1050"/>
            </a:lvl1pPr>
            <a:lvl2pPr marL="175013" indent="0">
              <a:lnSpc>
                <a:spcPts val="1200"/>
              </a:lnSpc>
              <a:buFontTx/>
              <a:buNone/>
              <a:defRPr sz="1050"/>
            </a:lvl2pPr>
            <a:lvl3pPr marL="348836" indent="0">
              <a:lnSpc>
                <a:spcPts val="1200"/>
              </a:lnSpc>
              <a:buFontTx/>
              <a:buNone/>
              <a:defRPr sz="1050"/>
            </a:lvl3pPr>
            <a:lvl4pPr marL="1028649" indent="0">
              <a:lnSpc>
                <a:spcPts val="1200"/>
              </a:lnSpc>
              <a:buFontTx/>
              <a:buNone/>
              <a:defRPr sz="1050"/>
            </a:lvl4pPr>
            <a:lvl5pPr marL="1371532" indent="0">
              <a:lnSpc>
                <a:spcPts val="1200"/>
              </a:lnSpc>
              <a:buFontTx/>
              <a:buNone/>
              <a:defRPr sz="1050"/>
            </a:lvl5pPr>
          </a:lstStyle>
          <a:p>
            <a:pPr lvl="0"/>
            <a:r>
              <a:rPr lang="nn-NO" dirty="0"/>
              <a:t>Title 14pt Arial</a:t>
            </a:r>
          </a:p>
        </p:txBody>
      </p:sp>
      <p:sp>
        <p:nvSpPr>
          <p:cNvPr id="16" name="Content Placeholder 15"/>
          <p:cNvSpPr>
            <a:spLocks noGrp="1"/>
          </p:cNvSpPr>
          <p:nvPr>
            <p:ph sz="quarter" idx="14" hasCustomPrompt="1"/>
          </p:nvPr>
        </p:nvSpPr>
        <p:spPr>
          <a:xfrm>
            <a:off x="685537" y="4782312"/>
            <a:ext cx="3815804" cy="219456"/>
          </a:xfrm>
        </p:spPr>
        <p:txBody>
          <a:bodyPr>
            <a:noAutofit/>
          </a:bodyPr>
          <a:lstStyle>
            <a:lvl1pPr marL="0" indent="0">
              <a:lnSpc>
                <a:spcPts val="1200"/>
              </a:lnSpc>
              <a:buFontTx/>
              <a:buNone/>
              <a:defRPr sz="1050" b="1">
                <a:solidFill>
                  <a:schemeClr val="tx2"/>
                </a:solidFill>
              </a:defRPr>
            </a:lvl1pPr>
            <a:lvl2pPr marL="175013" indent="0">
              <a:lnSpc>
                <a:spcPts val="1200"/>
              </a:lnSpc>
              <a:buFontTx/>
              <a:buNone/>
              <a:defRPr sz="1050" b="1">
                <a:solidFill>
                  <a:schemeClr val="tx2"/>
                </a:solidFill>
              </a:defRPr>
            </a:lvl2pPr>
            <a:lvl3pPr marL="348836" indent="0">
              <a:lnSpc>
                <a:spcPts val="1200"/>
              </a:lnSpc>
              <a:buFontTx/>
              <a:buNone/>
              <a:defRPr sz="1050" b="1">
                <a:solidFill>
                  <a:schemeClr val="tx2"/>
                </a:solidFill>
              </a:defRPr>
            </a:lvl3pPr>
            <a:lvl4pPr marL="1028649" indent="0">
              <a:lnSpc>
                <a:spcPts val="1200"/>
              </a:lnSpc>
              <a:buFontTx/>
              <a:buNone/>
              <a:defRPr sz="1050" b="1">
                <a:solidFill>
                  <a:schemeClr val="tx2"/>
                </a:solidFill>
              </a:defRPr>
            </a:lvl4pPr>
            <a:lvl5pPr marL="1371532" indent="0">
              <a:lnSpc>
                <a:spcPts val="1200"/>
              </a:lnSpc>
              <a:buFontTx/>
              <a:buNone/>
              <a:defRPr sz="1050" b="1">
                <a:solidFill>
                  <a:schemeClr val="tx2"/>
                </a:solidFill>
              </a:defRPr>
            </a:lvl5pPr>
          </a:lstStyle>
          <a:p>
            <a:pPr lvl="0"/>
            <a:r>
              <a:rPr lang="en-US" dirty="0"/>
              <a:t>Presenter Name 14pt Arial bold</a:t>
            </a:r>
          </a:p>
        </p:txBody>
      </p:sp>
      <p:sp>
        <p:nvSpPr>
          <p:cNvPr id="18" name="Text Placeholder 17"/>
          <p:cNvSpPr>
            <a:spLocks noGrp="1"/>
          </p:cNvSpPr>
          <p:nvPr>
            <p:ph type="body" sz="quarter" idx="15" hasCustomPrompt="1"/>
          </p:nvPr>
        </p:nvSpPr>
        <p:spPr>
          <a:xfrm>
            <a:off x="685537" y="5010912"/>
            <a:ext cx="3815804" cy="219456"/>
          </a:xfrm>
        </p:spPr>
        <p:txBody>
          <a:bodyPr>
            <a:noAutofit/>
          </a:bodyPr>
          <a:lstStyle>
            <a:lvl1pPr marL="0" indent="0">
              <a:lnSpc>
                <a:spcPts val="1200"/>
              </a:lnSpc>
              <a:buFontTx/>
              <a:buNone/>
              <a:defRPr sz="1050"/>
            </a:lvl1pPr>
            <a:lvl2pPr marL="175013" indent="0">
              <a:lnSpc>
                <a:spcPts val="1200"/>
              </a:lnSpc>
              <a:buFontTx/>
              <a:buNone/>
              <a:defRPr sz="1050"/>
            </a:lvl2pPr>
            <a:lvl3pPr marL="348836" indent="0">
              <a:lnSpc>
                <a:spcPts val="1200"/>
              </a:lnSpc>
              <a:buFontTx/>
              <a:buNone/>
              <a:defRPr sz="1050"/>
            </a:lvl3pPr>
            <a:lvl4pPr marL="1028649" indent="0">
              <a:lnSpc>
                <a:spcPts val="1200"/>
              </a:lnSpc>
              <a:buFontTx/>
              <a:buNone/>
              <a:defRPr sz="1050"/>
            </a:lvl4pPr>
            <a:lvl5pPr marL="1371532" indent="0">
              <a:lnSpc>
                <a:spcPts val="1200"/>
              </a:lnSpc>
              <a:buFontTx/>
              <a:buNone/>
              <a:defRPr sz="1050"/>
            </a:lvl5pPr>
          </a:lstStyle>
          <a:p>
            <a:pPr lvl="0"/>
            <a:r>
              <a:rPr lang="nn-NO" dirty="0"/>
              <a:t>Title 14pt Arial</a:t>
            </a:r>
          </a:p>
        </p:txBody>
      </p:sp>
      <p:pic>
        <p:nvPicPr>
          <p:cNvPr id="19" name="Picture 1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14639" y="784513"/>
            <a:ext cx="3957035" cy="5276046"/>
          </a:xfrm>
          <a:prstGeom prst="rect">
            <a:avLst/>
          </a:prstGeom>
        </p:spPr>
      </p:pic>
      <p:sp>
        <p:nvSpPr>
          <p:cNvPr id="24" name="Content Placeholder 23"/>
          <p:cNvSpPr>
            <a:spLocks noGrp="1"/>
          </p:cNvSpPr>
          <p:nvPr>
            <p:ph sz="quarter" idx="16" hasCustomPrompt="1"/>
          </p:nvPr>
        </p:nvSpPr>
        <p:spPr>
          <a:xfrm>
            <a:off x="685800" y="5568696"/>
            <a:ext cx="1746504" cy="228600"/>
          </a:xfrm>
        </p:spPr>
        <p:txBody>
          <a:bodyPr>
            <a:noAutofit/>
          </a:bodyPr>
          <a:lstStyle>
            <a:lvl1pPr marL="0" indent="0">
              <a:lnSpc>
                <a:spcPts val="750"/>
              </a:lnSpc>
              <a:spcBef>
                <a:spcPts val="0"/>
              </a:spcBef>
              <a:buFontTx/>
              <a:buNone/>
              <a:defRPr sz="600" b="1" cap="all" baseline="0">
                <a:solidFill>
                  <a:schemeClr val="tx2"/>
                </a:solidFill>
              </a:defRPr>
            </a:lvl1pPr>
            <a:lvl2pPr marL="175013" indent="0">
              <a:buFontTx/>
              <a:buNone/>
              <a:defRPr sz="600" cap="all" baseline="0">
                <a:solidFill>
                  <a:schemeClr val="tx2"/>
                </a:solidFill>
              </a:defRPr>
            </a:lvl2pPr>
            <a:lvl3pPr marL="348836" indent="0">
              <a:buFontTx/>
              <a:buNone/>
              <a:defRPr sz="600" cap="all" baseline="0">
                <a:solidFill>
                  <a:schemeClr val="tx2"/>
                </a:solidFill>
              </a:defRPr>
            </a:lvl3pPr>
            <a:lvl4pPr marL="1028649" indent="0">
              <a:buFontTx/>
              <a:buNone/>
              <a:defRPr sz="600" cap="all" baseline="0">
                <a:solidFill>
                  <a:schemeClr val="tx2"/>
                </a:solidFill>
              </a:defRPr>
            </a:lvl4pPr>
            <a:lvl5pPr marL="1371532" indent="0">
              <a:buFontTx/>
              <a:buNone/>
              <a:defRPr sz="600" cap="all" baseline="0">
                <a:solidFill>
                  <a:schemeClr val="tx2"/>
                </a:solidFill>
              </a:defRPr>
            </a:lvl5pPr>
          </a:lstStyle>
          <a:p>
            <a:pPr lvl="0"/>
            <a:r>
              <a:rPr lang="en-US" dirty="0"/>
              <a:t>Click to add date</a:t>
            </a:r>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7577" y="401934"/>
            <a:ext cx="391208" cy="521610"/>
          </a:xfrm>
          <a:prstGeom prst="rect">
            <a:avLst/>
          </a:prstGeom>
        </p:spPr>
      </p:pic>
    </p:spTree>
    <p:extLst>
      <p:ext uri="{BB962C8B-B14F-4D97-AF65-F5344CB8AC3E}">
        <p14:creationId xmlns:p14="http://schemas.microsoft.com/office/powerpoint/2010/main" val="185556029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tatement Divider (Grass)">
    <p:spTree>
      <p:nvGrpSpPr>
        <p:cNvPr id="1" name=""/>
        <p:cNvGrpSpPr/>
        <p:nvPr/>
      </p:nvGrpSpPr>
      <p:grpSpPr>
        <a:xfrm>
          <a:off x="0" y="0"/>
          <a:ext cx="0" cy="0"/>
          <a:chOff x="0" y="0"/>
          <a:chExt cx="0" cy="0"/>
        </a:xfrm>
      </p:grpSpPr>
      <p:sp>
        <p:nvSpPr>
          <p:cNvPr id="9" name="Rectangle 8"/>
          <p:cNvSpPr/>
          <p:nvPr/>
        </p:nvSpPr>
        <p:spPr>
          <a:xfrm>
            <a:off x="228600" y="1298448"/>
            <a:ext cx="8686800" cy="533095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 name="Title 1"/>
          <p:cNvSpPr>
            <a:spLocks noGrp="1"/>
          </p:cNvSpPr>
          <p:nvPr>
            <p:ph type="title" hasCustomPrompt="1"/>
          </p:nvPr>
        </p:nvSpPr>
        <p:spPr>
          <a:xfrm>
            <a:off x="623888" y="1709739"/>
            <a:ext cx="5131026" cy="4757563"/>
          </a:xfrm>
        </p:spPr>
        <p:txBody>
          <a:bodyPr anchor="t" anchorCtr="0">
            <a:noAutofit/>
          </a:bodyPr>
          <a:lstStyle>
            <a:lvl1pPr>
              <a:lnSpc>
                <a:spcPts val="4725"/>
              </a:lnSpc>
              <a:defRPr sz="4950" baseline="0">
                <a:solidFill>
                  <a:schemeClr val="bg1"/>
                </a:solidFill>
              </a:defRPr>
            </a:lvl1pPr>
          </a:lstStyle>
          <a:p>
            <a:r>
              <a:rPr lang="en-US" dirty="0"/>
              <a:t>Large text impact slide </a:t>
            </a:r>
            <a:br>
              <a:rPr lang="en-US" dirty="0"/>
            </a:br>
            <a:r>
              <a:rPr lang="en-US" dirty="0"/>
              <a:t>66pt Arial bold</a:t>
            </a:r>
            <a:br>
              <a:rPr lang="en-US" dirty="0"/>
            </a:br>
            <a:endParaRPr lang="en-US" dirty="0"/>
          </a:p>
        </p:txBody>
      </p:sp>
    </p:spTree>
    <p:extLst>
      <p:ext uri="{BB962C8B-B14F-4D97-AF65-F5344CB8AC3E}">
        <p14:creationId xmlns:p14="http://schemas.microsoft.com/office/powerpoint/2010/main" val="21011510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Statement Divider (Grass)">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623888" y="1709739"/>
            <a:ext cx="5131026" cy="4757563"/>
          </a:xfrm>
        </p:spPr>
        <p:txBody>
          <a:bodyPr anchor="t" anchorCtr="0">
            <a:noAutofit/>
          </a:bodyPr>
          <a:lstStyle>
            <a:lvl1pPr>
              <a:lnSpc>
                <a:spcPts val="4725"/>
              </a:lnSpc>
              <a:defRPr sz="4950" baseline="0">
                <a:solidFill>
                  <a:schemeClr val="accent1"/>
                </a:solidFill>
              </a:defRPr>
            </a:lvl1pPr>
          </a:lstStyle>
          <a:p>
            <a:r>
              <a:rPr lang="en-US" dirty="0"/>
              <a:t>Large text impact slide </a:t>
            </a:r>
            <a:br>
              <a:rPr lang="en-US" dirty="0"/>
            </a:br>
            <a:r>
              <a:rPr lang="en-US" dirty="0"/>
              <a:t>66pt Arial bold</a:t>
            </a:r>
            <a:br>
              <a:rPr lang="en-US" dirty="0"/>
            </a:br>
            <a:endParaRPr lang="en-US" dirty="0"/>
          </a:p>
        </p:txBody>
      </p:sp>
      <p:sp>
        <p:nvSpPr>
          <p:cNvPr id="5" name="object 3"/>
          <p:cNvSpPr/>
          <p:nvPr/>
        </p:nvSpPr>
        <p:spPr>
          <a:xfrm>
            <a:off x="285753" y="1301241"/>
            <a:ext cx="8569325" cy="0"/>
          </a:xfrm>
          <a:custGeom>
            <a:avLst/>
            <a:gdLst/>
            <a:ahLst/>
            <a:cxnLst/>
            <a:rect l="l" t="t" r="r" b="b"/>
            <a:pathLst>
              <a:path w="8569325">
                <a:moveTo>
                  <a:pt x="0" y="0"/>
                </a:moveTo>
                <a:lnTo>
                  <a:pt x="8568994" y="0"/>
                </a:lnTo>
              </a:path>
            </a:pathLst>
          </a:custGeom>
          <a:ln w="6350">
            <a:solidFill>
              <a:srgbClr val="929497"/>
            </a:solidFill>
          </a:ln>
        </p:spPr>
        <p:txBody>
          <a:bodyPr wrap="square" lIns="0" tIns="0" rIns="0" bIns="0" rtlCol="0"/>
          <a:lstStyle/>
          <a:p>
            <a:endParaRPr sz="1350"/>
          </a:p>
        </p:txBody>
      </p:sp>
    </p:spTree>
    <p:extLst>
      <p:ext uri="{BB962C8B-B14F-4D97-AF65-F5344CB8AC3E}">
        <p14:creationId xmlns:p14="http://schemas.microsoft.com/office/powerpoint/2010/main" val="9755564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Divider Large Quote">
    <p:spTree>
      <p:nvGrpSpPr>
        <p:cNvPr id="1" name=""/>
        <p:cNvGrpSpPr/>
        <p:nvPr/>
      </p:nvGrpSpPr>
      <p:grpSpPr>
        <a:xfrm>
          <a:off x="0" y="0"/>
          <a:ext cx="0" cy="0"/>
          <a:chOff x="0" y="0"/>
          <a:chExt cx="0" cy="0"/>
        </a:xfrm>
      </p:grpSpPr>
      <p:sp>
        <p:nvSpPr>
          <p:cNvPr id="9" name="Rectangle 8"/>
          <p:cNvSpPr/>
          <p:nvPr/>
        </p:nvSpPr>
        <p:spPr>
          <a:xfrm>
            <a:off x="228600" y="1298448"/>
            <a:ext cx="868680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350"/>
          </a:p>
        </p:txBody>
      </p:sp>
      <p:sp>
        <p:nvSpPr>
          <p:cNvPr id="2" name="Title 1"/>
          <p:cNvSpPr>
            <a:spLocks noGrp="1"/>
          </p:cNvSpPr>
          <p:nvPr>
            <p:ph type="title" hasCustomPrompt="1"/>
          </p:nvPr>
        </p:nvSpPr>
        <p:spPr>
          <a:xfrm>
            <a:off x="1298448" y="1920240"/>
            <a:ext cx="6611112" cy="3639312"/>
          </a:xfrm>
        </p:spPr>
        <p:txBody>
          <a:bodyPr anchor="t">
            <a:noAutofit/>
          </a:bodyPr>
          <a:lstStyle>
            <a:lvl1pPr>
              <a:lnSpc>
                <a:spcPts val="3375"/>
              </a:lnSpc>
              <a:defRPr sz="3000" baseline="0">
                <a:solidFill>
                  <a:schemeClr val="bg1"/>
                </a:solidFill>
              </a:defRPr>
            </a:lvl1pPr>
          </a:lstStyle>
          <a:p>
            <a:r>
              <a:rPr lang="en-US" dirty="0"/>
              <a:t>Large statement message</a:t>
            </a:r>
            <a:br>
              <a:rPr lang="en-US" dirty="0"/>
            </a:br>
            <a:r>
              <a:rPr lang="en-US" dirty="0"/>
              <a:t>or pull quote 40pt Arial bold </a:t>
            </a:r>
            <a:r>
              <a:rPr lang="en-US" dirty="0" err="1"/>
              <a:t>pudam</a:t>
            </a:r>
            <a:r>
              <a:rPr lang="en-US" dirty="0"/>
              <a:t> </a:t>
            </a:r>
            <a:r>
              <a:rPr lang="en-US" dirty="0" err="1"/>
              <a:t>nosecti</a:t>
            </a:r>
            <a:r>
              <a:rPr lang="en-US" dirty="0"/>
              <a:t> </a:t>
            </a:r>
            <a:r>
              <a:rPr lang="en-US" dirty="0" err="1"/>
              <a:t>nos</a:t>
            </a:r>
            <a:r>
              <a:rPr lang="en-US" dirty="0"/>
              <a:t> alit in </a:t>
            </a:r>
            <a:r>
              <a:rPr lang="en-US" dirty="0" err="1"/>
              <a:t>nos</a:t>
            </a:r>
            <a:r>
              <a:rPr lang="en-US" dirty="0"/>
              <a:t> et di.”</a:t>
            </a:r>
          </a:p>
        </p:txBody>
      </p:sp>
      <p:sp>
        <p:nvSpPr>
          <p:cNvPr id="6" name="object 3"/>
          <p:cNvSpPr txBox="1"/>
          <p:nvPr/>
        </p:nvSpPr>
        <p:spPr>
          <a:xfrm>
            <a:off x="517651" y="1680199"/>
            <a:ext cx="558800" cy="1166986"/>
          </a:xfrm>
          <a:prstGeom prst="rect">
            <a:avLst/>
          </a:prstGeom>
        </p:spPr>
        <p:txBody>
          <a:bodyPr vert="horz" wrap="square" lIns="0" tIns="9525" rIns="0" bIns="0" rtlCol="0">
            <a:spAutoFit/>
          </a:bodyPr>
          <a:lstStyle/>
          <a:p>
            <a:pPr marL="9525">
              <a:lnSpc>
                <a:spcPct val="100000"/>
              </a:lnSpc>
              <a:spcBef>
                <a:spcPts val="75"/>
              </a:spcBef>
            </a:pPr>
            <a:r>
              <a:rPr sz="7500" b="1" dirty="0">
                <a:solidFill>
                  <a:srgbClr val="FFFFFF"/>
                </a:solidFill>
                <a:latin typeface="+mj-lt"/>
                <a:cs typeface="HurmeGeometricSans3-SemiBold"/>
              </a:rPr>
              <a:t>“</a:t>
            </a:r>
            <a:endParaRPr sz="7500" dirty="0">
              <a:latin typeface="+mj-lt"/>
              <a:cs typeface="HurmeGeometricSans3-SemiBold"/>
            </a:endParaRPr>
          </a:p>
        </p:txBody>
      </p:sp>
      <p:sp>
        <p:nvSpPr>
          <p:cNvPr id="10" name="object 4"/>
          <p:cNvSpPr txBox="1"/>
          <p:nvPr/>
        </p:nvSpPr>
        <p:spPr>
          <a:xfrm>
            <a:off x="7913691" y="1629400"/>
            <a:ext cx="565150" cy="1166986"/>
          </a:xfrm>
          <a:prstGeom prst="rect">
            <a:avLst/>
          </a:prstGeom>
        </p:spPr>
        <p:txBody>
          <a:bodyPr vert="horz" wrap="square" lIns="0" tIns="9525" rIns="0" bIns="0" rtlCol="0">
            <a:spAutoFit/>
          </a:bodyPr>
          <a:lstStyle/>
          <a:p>
            <a:pPr marL="9525">
              <a:lnSpc>
                <a:spcPct val="100000"/>
              </a:lnSpc>
              <a:spcBef>
                <a:spcPts val="75"/>
              </a:spcBef>
            </a:pPr>
            <a:endParaRPr sz="7500" dirty="0">
              <a:latin typeface="+mj-lt"/>
              <a:cs typeface="HurmeGeometricSans3-SemiBold"/>
            </a:endParaRPr>
          </a:p>
        </p:txBody>
      </p:sp>
      <p:sp>
        <p:nvSpPr>
          <p:cNvPr id="4" name="Text Placeholder 3"/>
          <p:cNvSpPr>
            <a:spLocks noGrp="1"/>
          </p:cNvSpPr>
          <p:nvPr>
            <p:ph type="body" sz="quarter" idx="10" hasCustomPrompt="1"/>
          </p:nvPr>
        </p:nvSpPr>
        <p:spPr>
          <a:xfrm>
            <a:off x="1289052" y="5694369"/>
            <a:ext cx="4979320" cy="365125"/>
          </a:xfrm>
        </p:spPr>
        <p:txBody>
          <a:bodyPr>
            <a:noAutofit/>
          </a:bodyPr>
          <a:lstStyle>
            <a:lvl1pPr marL="0" indent="0">
              <a:buNone/>
              <a:defRPr sz="1500" baseline="0">
                <a:solidFill>
                  <a:schemeClr val="tx2"/>
                </a:solidFill>
              </a:defRPr>
            </a:lvl1pPr>
            <a:lvl2pPr marL="175013" indent="0">
              <a:buNone/>
              <a:defRPr sz="1200"/>
            </a:lvl2pPr>
            <a:lvl3pPr marL="348836" indent="0">
              <a:buNone/>
              <a:defRPr sz="1200"/>
            </a:lvl3pPr>
            <a:lvl4pPr marL="1028649" indent="0">
              <a:buNone/>
              <a:defRPr sz="1200"/>
            </a:lvl4pPr>
            <a:lvl5pPr marL="1371532" indent="0">
              <a:buNone/>
              <a:defRPr sz="1200"/>
            </a:lvl5pPr>
          </a:lstStyle>
          <a:p>
            <a:pPr lvl="0"/>
            <a:r>
              <a:rPr lang="en-US" dirty="0"/>
              <a:t>FIRSTNAME LASTNAME</a:t>
            </a:r>
          </a:p>
        </p:txBody>
      </p:sp>
    </p:spTree>
    <p:extLst>
      <p:ext uri="{BB962C8B-B14F-4D97-AF65-F5344CB8AC3E}">
        <p14:creationId xmlns:p14="http://schemas.microsoft.com/office/powerpoint/2010/main" val="36605445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ullets-Standard High-Level_Overview">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5800" y="1402080"/>
            <a:ext cx="7772400" cy="960120"/>
          </a:xfrm>
        </p:spPr>
        <p:txBody>
          <a:bodyPr>
            <a:noAutofit/>
          </a:bodyPr>
          <a:lstStyle>
            <a:lvl1pPr>
              <a:defRPr/>
            </a:lvl1pPr>
          </a:lstStyle>
          <a:p>
            <a:r>
              <a:rPr lang="en-US" dirty="0"/>
              <a:t>Headline 30pt</a:t>
            </a:r>
            <a:br>
              <a:rPr lang="en-US" dirty="0"/>
            </a:br>
            <a:r>
              <a:rPr lang="en-US" dirty="0"/>
              <a:t>Arial bold</a:t>
            </a:r>
          </a:p>
        </p:txBody>
      </p:sp>
      <p:sp>
        <p:nvSpPr>
          <p:cNvPr id="3" name="Content Placeholder 2"/>
          <p:cNvSpPr>
            <a:spLocks noGrp="1"/>
          </p:cNvSpPr>
          <p:nvPr>
            <p:ph idx="1" hasCustomPrompt="1"/>
          </p:nvPr>
        </p:nvSpPr>
        <p:spPr>
          <a:xfrm>
            <a:off x="685800" y="2487168"/>
            <a:ext cx="7772400" cy="4104132"/>
          </a:xfrm>
        </p:spPr>
        <p:txBody>
          <a:bodyPr>
            <a:noAutofit/>
          </a:bodyPr>
          <a:lstStyle>
            <a:lvl1pPr marL="178585" indent="-178585">
              <a:buFont typeface="Arial" panose="020B0604020202020204" pitchFamily="34" charset="0"/>
              <a:buChar char="•"/>
              <a:defRPr>
                <a:solidFill>
                  <a:schemeClr val="tx1"/>
                </a:solidFill>
              </a:defRPr>
            </a:lvl1pPr>
            <a:lvl2pPr>
              <a:defRPr>
                <a:solidFill>
                  <a:schemeClr val="tx1"/>
                </a:solidFill>
              </a:defRPr>
            </a:lvl2pPr>
            <a:lvl3pPr>
              <a:defRPr>
                <a:solidFill>
                  <a:schemeClr val="tx1"/>
                </a:solidFill>
              </a:defRPr>
            </a:lvl3pPr>
          </a:lstStyle>
          <a:p>
            <a:r>
              <a:rPr lang="en-US" dirty="0"/>
              <a:t>Bullet copy 24pt Arial.</a:t>
            </a:r>
          </a:p>
          <a:p>
            <a:pPr lvl="1"/>
            <a:r>
              <a:rPr lang="en-US" dirty="0"/>
              <a:t>Nos alit in </a:t>
            </a:r>
            <a:r>
              <a:rPr lang="en-US" dirty="0" err="1"/>
              <a:t>nos</a:t>
            </a:r>
            <a:r>
              <a:rPr lang="en-US" dirty="0"/>
              <a:t> et di </a:t>
            </a:r>
            <a:r>
              <a:rPr lang="en-US" dirty="0" err="1"/>
              <a:t>offictent</a:t>
            </a:r>
            <a:r>
              <a:rPr lang="en-US" dirty="0"/>
              <a:t> </a:t>
            </a:r>
            <a:r>
              <a:rPr lang="en-US" dirty="0" err="1"/>
              <a:t>molo</a:t>
            </a:r>
            <a:r>
              <a:rPr lang="en-US" dirty="0"/>
              <a:t> </a:t>
            </a:r>
            <a:r>
              <a:rPr lang="en-US" dirty="0" err="1"/>
              <a:t>te</a:t>
            </a:r>
            <a:r>
              <a:rPr lang="en-US" dirty="0"/>
              <a:t> </a:t>
            </a:r>
            <a:r>
              <a:rPr lang="en-US" dirty="0" err="1"/>
              <a:t>everum</a:t>
            </a:r>
            <a:r>
              <a:rPr lang="en-US" dirty="0"/>
              <a:t>.</a:t>
            </a:r>
          </a:p>
          <a:p>
            <a:pPr lvl="2"/>
            <a:r>
              <a:rPr lang="en-US" dirty="0"/>
              <a:t>Et quam, cup et </a:t>
            </a:r>
            <a:r>
              <a:rPr lang="en-US" dirty="0" err="1"/>
              <a:t>ra</a:t>
            </a:r>
            <a:r>
              <a:rPr lang="en-US" dirty="0"/>
              <a:t> </a:t>
            </a:r>
            <a:r>
              <a:rPr lang="en-US" dirty="0" err="1"/>
              <a:t>peleceped</a:t>
            </a:r>
            <a:r>
              <a:rPr lang="en-US" dirty="0"/>
              <a:t> </a:t>
            </a:r>
            <a:r>
              <a:rPr lang="en-US" dirty="0" err="1"/>
              <a:t>magnat</a:t>
            </a:r>
            <a:r>
              <a:rPr lang="en-US" dirty="0"/>
              <a:t>.</a:t>
            </a:r>
          </a:p>
        </p:txBody>
      </p:sp>
      <p:sp>
        <p:nvSpPr>
          <p:cNvPr id="7" name="object 3"/>
          <p:cNvSpPr/>
          <p:nvPr/>
        </p:nvSpPr>
        <p:spPr>
          <a:xfrm>
            <a:off x="285753" y="1301241"/>
            <a:ext cx="8569325" cy="0"/>
          </a:xfrm>
          <a:custGeom>
            <a:avLst/>
            <a:gdLst/>
            <a:ahLst/>
            <a:cxnLst/>
            <a:rect l="l" t="t" r="r" b="b"/>
            <a:pathLst>
              <a:path w="8569325">
                <a:moveTo>
                  <a:pt x="0" y="0"/>
                </a:moveTo>
                <a:lnTo>
                  <a:pt x="8568994" y="0"/>
                </a:lnTo>
              </a:path>
            </a:pathLst>
          </a:custGeom>
          <a:ln w="6350">
            <a:solidFill>
              <a:srgbClr val="929497"/>
            </a:solidFill>
          </a:ln>
        </p:spPr>
        <p:txBody>
          <a:bodyPr wrap="square" lIns="0" tIns="0" rIns="0" bIns="0" rtlCol="0"/>
          <a:lstStyle/>
          <a:p>
            <a:endParaRPr sz="1350"/>
          </a:p>
        </p:txBody>
      </p:sp>
    </p:spTree>
    <p:extLst>
      <p:ext uri="{BB962C8B-B14F-4D97-AF65-F5344CB8AC3E}">
        <p14:creationId xmlns:p14="http://schemas.microsoft.com/office/powerpoint/2010/main" val="1303305599"/>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Bullets 2 column 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5800" y="1402080"/>
            <a:ext cx="7772400" cy="960120"/>
          </a:xfrm>
        </p:spPr>
        <p:txBody>
          <a:bodyPr>
            <a:noAutofit/>
          </a:bodyPr>
          <a:lstStyle>
            <a:lvl1pPr>
              <a:defRPr/>
            </a:lvl1pPr>
          </a:lstStyle>
          <a:p>
            <a:r>
              <a:rPr lang="en-US" dirty="0"/>
              <a:t>Headline 30pt</a:t>
            </a:r>
            <a:br>
              <a:rPr lang="en-US" dirty="0"/>
            </a:br>
            <a:r>
              <a:rPr lang="en-US" dirty="0"/>
              <a:t>Arial bold</a:t>
            </a:r>
          </a:p>
        </p:txBody>
      </p:sp>
      <p:sp>
        <p:nvSpPr>
          <p:cNvPr id="3" name="Content Placeholder 2"/>
          <p:cNvSpPr>
            <a:spLocks noGrp="1"/>
          </p:cNvSpPr>
          <p:nvPr>
            <p:ph idx="1" hasCustomPrompt="1"/>
          </p:nvPr>
        </p:nvSpPr>
        <p:spPr>
          <a:xfrm>
            <a:off x="685800" y="3127248"/>
            <a:ext cx="3810000" cy="3464052"/>
          </a:xfrm>
        </p:spPr>
        <p:txBody>
          <a:bodyPr>
            <a:noAutofit/>
          </a:bodyPr>
          <a:lstStyle>
            <a:lvl1pPr marL="178585" indent="-178585">
              <a:lnSpc>
                <a:spcPts val="1650"/>
              </a:lnSpc>
              <a:buFont typeface="Arial" panose="020B0604020202020204" pitchFamily="34" charset="0"/>
              <a:buChar char="•"/>
              <a:defRPr sz="1500">
                <a:solidFill>
                  <a:schemeClr val="tx1"/>
                </a:solidFill>
              </a:defRPr>
            </a:lvl1pPr>
            <a:lvl2pPr>
              <a:lnSpc>
                <a:spcPts val="1650"/>
              </a:lnSpc>
              <a:defRPr sz="1500">
                <a:solidFill>
                  <a:schemeClr val="tx1"/>
                </a:solidFill>
              </a:defRPr>
            </a:lvl2pPr>
            <a:lvl3pPr>
              <a:lnSpc>
                <a:spcPts val="1650"/>
              </a:lnSpc>
              <a:defRPr sz="1500">
                <a:solidFill>
                  <a:schemeClr val="tx1"/>
                </a:solidFill>
              </a:defRPr>
            </a:lvl3pPr>
          </a:lstStyle>
          <a:p>
            <a:r>
              <a:rPr lang="en-US" dirty="0"/>
              <a:t>Bullet copy 24pt Arial.</a:t>
            </a:r>
          </a:p>
          <a:p>
            <a:pPr lvl="1"/>
            <a:r>
              <a:rPr lang="en-US" dirty="0"/>
              <a:t>Nos alit in </a:t>
            </a:r>
            <a:r>
              <a:rPr lang="en-US" dirty="0" err="1"/>
              <a:t>nos</a:t>
            </a:r>
            <a:r>
              <a:rPr lang="en-US" dirty="0"/>
              <a:t> et di </a:t>
            </a:r>
            <a:r>
              <a:rPr lang="en-US" dirty="0" err="1"/>
              <a:t>offictent</a:t>
            </a:r>
            <a:r>
              <a:rPr lang="en-US" dirty="0"/>
              <a:t> </a:t>
            </a:r>
            <a:r>
              <a:rPr lang="en-US" dirty="0" err="1"/>
              <a:t>molo</a:t>
            </a:r>
            <a:r>
              <a:rPr lang="en-US" dirty="0"/>
              <a:t> </a:t>
            </a:r>
            <a:r>
              <a:rPr lang="en-US" dirty="0" err="1"/>
              <a:t>te</a:t>
            </a:r>
            <a:r>
              <a:rPr lang="en-US" dirty="0"/>
              <a:t> </a:t>
            </a:r>
            <a:r>
              <a:rPr lang="en-US" dirty="0" err="1"/>
              <a:t>everum</a:t>
            </a:r>
            <a:r>
              <a:rPr lang="en-US" dirty="0"/>
              <a:t>.</a:t>
            </a:r>
          </a:p>
          <a:p>
            <a:pPr lvl="2"/>
            <a:r>
              <a:rPr lang="en-US" dirty="0"/>
              <a:t>Et quam, cup et </a:t>
            </a:r>
            <a:r>
              <a:rPr lang="en-US" dirty="0" err="1"/>
              <a:t>ra</a:t>
            </a:r>
            <a:r>
              <a:rPr lang="en-US" dirty="0"/>
              <a:t> </a:t>
            </a:r>
            <a:r>
              <a:rPr lang="en-US" dirty="0" err="1"/>
              <a:t>peleceped</a:t>
            </a:r>
            <a:r>
              <a:rPr lang="en-US" dirty="0"/>
              <a:t> </a:t>
            </a:r>
            <a:r>
              <a:rPr lang="en-US" dirty="0" err="1"/>
              <a:t>magnat</a:t>
            </a:r>
            <a:r>
              <a:rPr lang="en-US" dirty="0"/>
              <a:t>.</a:t>
            </a:r>
          </a:p>
        </p:txBody>
      </p:sp>
      <p:sp>
        <p:nvSpPr>
          <p:cNvPr id="7" name="object 3"/>
          <p:cNvSpPr/>
          <p:nvPr/>
        </p:nvSpPr>
        <p:spPr>
          <a:xfrm>
            <a:off x="285753" y="1301241"/>
            <a:ext cx="8569325" cy="0"/>
          </a:xfrm>
          <a:custGeom>
            <a:avLst/>
            <a:gdLst/>
            <a:ahLst/>
            <a:cxnLst/>
            <a:rect l="l" t="t" r="r" b="b"/>
            <a:pathLst>
              <a:path w="8569325">
                <a:moveTo>
                  <a:pt x="0" y="0"/>
                </a:moveTo>
                <a:lnTo>
                  <a:pt x="8568994" y="0"/>
                </a:lnTo>
              </a:path>
            </a:pathLst>
          </a:custGeom>
          <a:ln w="6350">
            <a:solidFill>
              <a:srgbClr val="929497"/>
            </a:solidFill>
          </a:ln>
        </p:spPr>
        <p:txBody>
          <a:bodyPr wrap="square" lIns="0" tIns="0" rIns="0" bIns="0" rtlCol="0"/>
          <a:lstStyle/>
          <a:p>
            <a:endParaRPr sz="1350"/>
          </a:p>
        </p:txBody>
      </p:sp>
      <p:sp>
        <p:nvSpPr>
          <p:cNvPr id="5" name="Content Placeholder 2"/>
          <p:cNvSpPr>
            <a:spLocks noGrp="1"/>
          </p:cNvSpPr>
          <p:nvPr>
            <p:ph idx="10" hasCustomPrompt="1"/>
          </p:nvPr>
        </p:nvSpPr>
        <p:spPr>
          <a:xfrm>
            <a:off x="4610100" y="3127248"/>
            <a:ext cx="3810000" cy="3464052"/>
          </a:xfrm>
        </p:spPr>
        <p:txBody>
          <a:bodyPr>
            <a:noAutofit/>
          </a:bodyPr>
          <a:lstStyle>
            <a:lvl1pPr marL="178585" indent="-178585">
              <a:lnSpc>
                <a:spcPts val="1650"/>
              </a:lnSpc>
              <a:buFont typeface="Arial" panose="020B0604020202020204" pitchFamily="34" charset="0"/>
              <a:buChar char="•"/>
              <a:defRPr sz="1500">
                <a:solidFill>
                  <a:schemeClr val="tx1"/>
                </a:solidFill>
              </a:defRPr>
            </a:lvl1pPr>
            <a:lvl2pPr>
              <a:lnSpc>
                <a:spcPts val="1650"/>
              </a:lnSpc>
              <a:defRPr sz="1500">
                <a:solidFill>
                  <a:schemeClr val="tx1"/>
                </a:solidFill>
              </a:defRPr>
            </a:lvl2pPr>
            <a:lvl3pPr>
              <a:lnSpc>
                <a:spcPts val="1650"/>
              </a:lnSpc>
              <a:defRPr sz="1500">
                <a:solidFill>
                  <a:schemeClr val="tx1"/>
                </a:solidFill>
              </a:defRPr>
            </a:lvl3pPr>
          </a:lstStyle>
          <a:p>
            <a:r>
              <a:rPr lang="en-US" dirty="0"/>
              <a:t>Bullet copy 24pt Arial.</a:t>
            </a:r>
          </a:p>
          <a:p>
            <a:pPr lvl="1"/>
            <a:r>
              <a:rPr lang="en-US" dirty="0"/>
              <a:t>Nos alit in </a:t>
            </a:r>
            <a:r>
              <a:rPr lang="en-US" dirty="0" err="1"/>
              <a:t>nos</a:t>
            </a:r>
            <a:r>
              <a:rPr lang="en-US" dirty="0"/>
              <a:t> et di </a:t>
            </a:r>
            <a:r>
              <a:rPr lang="en-US" dirty="0" err="1"/>
              <a:t>offictent</a:t>
            </a:r>
            <a:r>
              <a:rPr lang="en-US" dirty="0"/>
              <a:t> </a:t>
            </a:r>
            <a:r>
              <a:rPr lang="en-US" dirty="0" err="1"/>
              <a:t>molo</a:t>
            </a:r>
            <a:r>
              <a:rPr lang="en-US" dirty="0"/>
              <a:t> </a:t>
            </a:r>
            <a:r>
              <a:rPr lang="en-US" dirty="0" err="1"/>
              <a:t>te</a:t>
            </a:r>
            <a:r>
              <a:rPr lang="en-US" dirty="0"/>
              <a:t> </a:t>
            </a:r>
            <a:r>
              <a:rPr lang="en-US" dirty="0" err="1"/>
              <a:t>everum</a:t>
            </a:r>
            <a:r>
              <a:rPr lang="en-US" dirty="0"/>
              <a:t>.</a:t>
            </a:r>
          </a:p>
          <a:p>
            <a:pPr lvl="2"/>
            <a:r>
              <a:rPr lang="en-US" dirty="0"/>
              <a:t>Et quam, cup et </a:t>
            </a:r>
            <a:r>
              <a:rPr lang="en-US" dirty="0" err="1"/>
              <a:t>ra</a:t>
            </a:r>
            <a:r>
              <a:rPr lang="en-US" dirty="0"/>
              <a:t> </a:t>
            </a:r>
            <a:r>
              <a:rPr lang="en-US" dirty="0" err="1"/>
              <a:t>peleceped</a:t>
            </a:r>
            <a:r>
              <a:rPr lang="en-US" dirty="0"/>
              <a:t> </a:t>
            </a:r>
            <a:r>
              <a:rPr lang="en-US" dirty="0" err="1"/>
              <a:t>magnat</a:t>
            </a:r>
            <a:r>
              <a:rPr lang="en-US" dirty="0"/>
              <a:t>.</a:t>
            </a:r>
          </a:p>
        </p:txBody>
      </p:sp>
      <p:sp>
        <p:nvSpPr>
          <p:cNvPr id="6" name="Content Placeholder 2"/>
          <p:cNvSpPr>
            <a:spLocks noGrp="1"/>
          </p:cNvSpPr>
          <p:nvPr>
            <p:ph sz="half" idx="11" hasCustomPrompt="1"/>
          </p:nvPr>
        </p:nvSpPr>
        <p:spPr>
          <a:xfrm>
            <a:off x="700902" y="2487175"/>
            <a:ext cx="3828288" cy="449995"/>
          </a:xfrm>
        </p:spPr>
        <p:txBody>
          <a:bodyPr>
            <a:noAutofit/>
          </a:bodyPr>
          <a:lstStyle>
            <a:lvl1pPr marL="0" indent="0">
              <a:buFontTx/>
              <a:buNone/>
              <a:defRPr b="1" baseline="0">
                <a:solidFill>
                  <a:schemeClr val="accent6"/>
                </a:solidFill>
              </a:defRPr>
            </a:lvl1pPr>
            <a:lvl2pPr marL="175013" indent="0">
              <a:buFontTx/>
              <a:buNone/>
              <a:defRPr/>
            </a:lvl2pPr>
            <a:lvl3pPr marL="348836" indent="0">
              <a:buFontTx/>
              <a:buNone/>
              <a:defRPr/>
            </a:lvl3pPr>
            <a:lvl4pPr marL="1028649" indent="0">
              <a:buFontTx/>
              <a:buNone/>
              <a:defRPr/>
            </a:lvl4pPr>
            <a:lvl5pPr marL="1371532" indent="0">
              <a:buFontTx/>
              <a:buNone/>
              <a:defRPr/>
            </a:lvl5pPr>
          </a:lstStyle>
          <a:p>
            <a:pPr lvl="0"/>
            <a:r>
              <a:rPr lang="en-US" dirty="0"/>
              <a:t>Subhead 24pt Arial bold</a:t>
            </a:r>
          </a:p>
        </p:txBody>
      </p:sp>
      <p:sp>
        <p:nvSpPr>
          <p:cNvPr id="8" name="Content Placeholder 2"/>
          <p:cNvSpPr>
            <a:spLocks noGrp="1"/>
          </p:cNvSpPr>
          <p:nvPr>
            <p:ph sz="half" idx="12" hasCustomPrompt="1"/>
          </p:nvPr>
        </p:nvSpPr>
        <p:spPr>
          <a:xfrm>
            <a:off x="4629912" y="2487175"/>
            <a:ext cx="3828288" cy="449995"/>
          </a:xfrm>
        </p:spPr>
        <p:txBody>
          <a:bodyPr>
            <a:noAutofit/>
          </a:bodyPr>
          <a:lstStyle>
            <a:lvl1pPr marL="0" indent="0">
              <a:buFontTx/>
              <a:buNone/>
              <a:defRPr b="1" baseline="0">
                <a:solidFill>
                  <a:schemeClr val="accent6"/>
                </a:solidFill>
              </a:defRPr>
            </a:lvl1pPr>
            <a:lvl2pPr marL="175013" indent="0">
              <a:buFontTx/>
              <a:buNone/>
              <a:defRPr/>
            </a:lvl2pPr>
            <a:lvl3pPr marL="348836" indent="0">
              <a:buFontTx/>
              <a:buNone/>
              <a:defRPr/>
            </a:lvl3pPr>
            <a:lvl4pPr marL="1028649" indent="0">
              <a:buFontTx/>
              <a:buNone/>
              <a:defRPr/>
            </a:lvl4pPr>
            <a:lvl5pPr marL="1371532" indent="0">
              <a:buFontTx/>
              <a:buNone/>
              <a:defRPr/>
            </a:lvl5pPr>
          </a:lstStyle>
          <a:p>
            <a:pPr lvl="0"/>
            <a:r>
              <a:rPr lang="en-US" dirty="0"/>
              <a:t>Subhead 24pt Arial bold</a:t>
            </a:r>
          </a:p>
        </p:txBody>
      </p:sp>
    </p:spTree>
    <p:extLst>
      <p:ext uri="{BB962C8B-B14F-4D97-AF65-F5344CB8AC3E}">
        <p14:creationId xmlns:p14="http://schemas.microsoft.com/office/powerpoint/2010/main" val="8066551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Introduc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5800" y="1408176"/>
            <a:ext cx="7772400" cy="960120"/>
          </a:xfrm>
        </p:spPr>
        <p:txBody>
          <a:bodyPr>
            <a:noAutofit/>
          </a:bodyPr>
          <a:lstStyle>
            <a:lvl1pPr>
              <a:defRPr/>
            </a:lvl1pPr>
          </a:lstStyle>
          <a:p>
            <a:r>
              <a:rPr lang="en-US" dirty="0"/>
              <a:t>Headline 30pt</a:t>
            </a:r>
            <a:br>
              <a:rPr lang="en-US" dirty="0"/>
            </a:br>
            <a:r>
              <a:rPr lang="en-US" dirty="0"/>
              <a:t>Arial bold</a:t>
            </a:r>
          </a:p>
        </p:txBody>
      </p:sp>
      <p:sp>
        <p:nvSpPr>
          <p:cNvPr id="3" name="Content Placeholder 2"/>
          <p:cNvSpPr>
            <a:spLocks noGrp="1"/>
          </p:cNvSpPr>
          <p:nvPr>
            <p:ph idx="1" hasCustomPrompt="1"/>
          </p:nvPr>
        </p:nvSpPr>
        <p:spPr>
          <a:xfrm>
            <a:off x="685800" y="2487168"/>
            <a:ext cx="7772400" cy="3949918"/>
          </a:xfrm>
        </p:spPr>
        <p:txBody>
          <a:bodyPr>
            <a:noAutofit/>
          </a:bodyPr>
          <a:lstStyle>
            <a:lvl1pPr marL="0" indent="0">
              <a:buFontTx/>
              <a:buNone/>
              <a:defRPr>
                <a:solidFill>
                  <a:schemeClr val="tx1"/>
                </a:solidFill>
              </a:defRPr>
            </a:lvl1pPr>
          </a:lstStyle>
          <a:p>
            <a:pPr lvl="0"/>
            <a:r>
              <a:rPr lang="en-US" dirty="0"/>
              <a:t>Intro copy 24pt Arial regular </a:t>
            </a:r>
            <a:r>
              <a:rPr lang="en-US" dirty="0" err="1"/>
              <a:t>pudam</a:t>
            </a:r>
            <a:r>
              <a:rPr lang="en-US" dirty="0"/>
              <a:t> </a:t>
            </a:r>
            <a:r>
              <a:rPr lang="en-US" dirty="0" err="1"/>
              <a:t>nonsecti</a:t>
            </a:r>
            <a:r>
              <a:rPr lang="en-US" dirty="0"/>
              <a:t> </a:t>
            </a:r>
            <a:r>
              <a:rPr lang="en-US" dirty="0" err="1"/>
              <a:t>nos</a:t>
            </a:r>
            <a:r>
              <a:rPr lang="en-US" dirty="0"/>
              <a:t> alit in </a:t>
            </a:r>
            <a:r>
              <a:rPr lang="en-US" dirty="0" err="1"/>
              <a:t>nos</a:t>
            </a:r>
            <a:r>
              <a:rPr lang="en-US" dirty="0"/>
              <a:t> et di </a:t>
            </a:r>
            <a:r>
              <a:rPr lang="en-US" dirty="0" err="1"/>
              <a:t>offictent</a:t>
            </a:r>
            <a:r>
              <a:rPr lang="en-US" dirty="0"/>
              <a:t> </a:t>
            </a:r>
            <a:r>
              <a:rPr lang="en-US" dirty="0" err="1"/>
              <a:t>Molo</a:t>
            </a:r>
            <a:r>
              <a:rPr lang="en-US" dirty="0"/>
              <a:t> </a:t>
            </a:r>
            <a:r>
              <a:rPr lang="en-US" dirty="0" err="1"/>
              <a:t>te</a:t>
            </a:r>
            <a:r>
              <a:rPr lang="en-US" dirty="0"/>
              <a:t> </a:t>
            </a:r>
            <a:r>
              <a:rPr lang="en-US" dirty="0" err="1"/>
              <a:t>everum</a:t>
            </a:r>
            <a:r>
              <a:rPr lang="en-US" dirty="0"/>
              <a:t> </a:t>
            </a:r>
            <a:r>
              <a:rPr lang="en-US" dirty="0" err="1"/>
              <a:t>secae</a:t>
            </a:r>
            <a:r>
              <a:rPr lang="en-US" dirty="0"/>
              <a:t> </a:t>
            </a:r>
            <a:r>
              <a:rPr lang="en-US" dirty="0" err="1"/>
              <a:t>nonese</a:t>
            </a:r>
            <a:r>
              <a:rPr lang="en-US" dirty="0"/>
              <a:t> </a:t>
            </a:r>
            <a:r>
              <a:rPr lang="en-US" dirty="0" err="1"/>
              <a:t>voluptatem</a:t>
            </a:r>
            <a:r>
              <a:rPr lang="en-US" dirty="0"/>
              <a:t> </a:t>
            </a:r>
            <a:r>
              <a:rPr lang="en-US" dirty="0" err="1"/>
              <a:t>ent</a:t>
            </a:r>
            <a:r>
              <a:rPr lang="en-US" dirty="0"/>
              <a:t> </a:t>
            </a:r>
            <a:r>
              <a:rPr lang="en-US" dirty="0" err="1"/>
              <a:t>molut</a:t>
            </a:r>
            <a:r>
              <a:rPr lang="en-US" dirty="0"/>
              <a:t> </a:t>
            </a:r>
            <a:r>
              <a:rPr lang="en-US" dirty="0" err="1"/>
              <a:t>ped</a:t>
            </a:r>
            <a:r>
              <a:rPr lang="en-US" dirty="0"/>
              <a:t> </a:t>
            </a:r>
            <a:r>
              <a:rPr lang="en-US" dirty="0" err="1"/>
              <a:t>ea</a:t>
            </a:r>
            <a:r>
              <a:rPr lang="en-US" dirty="0"/>
              <a:t> bum </a:t>
            </a:r>
            <a:r>
              <a:rPr lang="en-US" dirty="0" err="1"/>
              <a:t>incto</a:t>
            </a:r>
            <a:r>
              <a:rPr lang="en-US" dirty="0"/>
              <a:t> intis </a:t>
            </a:r>
            <a:r>
              <a:rPr lang="en-US" dirty="0" err="1"/>
              <a:t>sandae</a:t>
            </a:r>
            <a:r>
              <a:rPr lang="en-US" dirty="0"/>
              <a:t> </a:t>
            </a:r>
            <a:r>
              <a:rPr lang="en-US" dirty="0" err="1"/>
              <a:t>nimus</a:t>
            </a:r>
            <a:r>
              <a:rPr lang="en-US" dirty="0"/>
              <a:t> </a:t>
            </a:r>
            <a:r>
              <a:rPr lang="en-US" dirty="0" err="1"/>
              <a:t>moluptat</a:t>
            </a:r>
            <a:r>
              <a:rPr lang="en-US" dirty="0"/>
              <a:t>. </a:t>
            </a:r>
            <a:r>
              <a:rPr lang="en-US" dirty="0" err="1"/>
              <a:t>Itam</a:t>
            </a:r>
            <a:r>
              <a:rPr lang="en-US" dirty="0"/>
              <a:t>, </a:t>
            </a:r>
            <a:r>
              <a:rPr lang="en-US" dirty="0" err="1"/>
              <a:t>accusam</a:t>
            </a:r>
            <a:r>
              <a:rPr lang="en-US" dirty="0"/>
              <a:t> </a:t>
            </a:r>
            <a:r>
              <a:rPr lang="en-US" dirty="0" err="1"/>
              <a:t>lique</a:t>
            </a:r>
            <a:r>
              <a:rPr lang="en-US" dirty="0"/>
              <a:t> sit </a:t>
            </a:r>
            <a:r>
              <a:rPr lang="en-US" dirty="0" err="1"/>
              <a:t>idel</a:t>
            </a:r>
            <a:r>
              <a:rPr lang="en-US" dirty="0"/>
              <a:t> </a:t>
            </a:r>
            <a:r>
              <a:rPr lang="en-US" dirty="0" err="1"/>
              <a:t>explam</a:t>
            </a:r>
            <a:r>
              <a:rPr lang="en-US" dirty="0"/>
              <a:t>, et quam </a:t>
            </a:r>
            <a:r>
              <a:rPr lang="en-US" dirty="0" err="1"/>
              <a:t>quiam</a:t>
            </a:r>
            <a:r>
              <a:rPr lang="en-US" dirty="0"/>
              <a:t>, </a:t>
            </a:r>
            <a:r>
              <a:rPr lang="en-US" dirty="0" err="1"/>
              <a:t>ilitas</a:t>
            </a:r>
            <a:r>
              <a:rPr lang="en-US" dirty="0"/>
              <a:t> </a:t>
            </a:r>
            <a:r>
              <a:rPr lang="en-US" dirty="0" err="1"/>
              <a:t>deliat</a:t>
            </a:r>
            <a:r>
              <a:rPr lang="en-US" dirty="0"/>
              <a:t> </a:t>
            </a:r>
            <a:r>
              <a:rPr lang="en-US" dirty="0" err="1"/>
              <a:t>quis</a:t>
            </a:r>
            <a:r>
              <a:rPr lang="en-US" dirty="0"/>
              <a:t> </a:t>
            </a:r>
            <a:r>
              <a:rPr lang="en-US" dirty="0" err="1"/>
              <a:t>escimodio</a:t>
            </a:r>
            <a:r>
              <a:rPr lang="en-US" dirty="0"/>
              <a:t>. </a:t>
            </a:r>
            <a:r>
              <a:rPr lang="en-US" dirty="0" err="1"/>
              <a:t>Ita</a:t>
            </a:r>
            <a:r>
              <a:rPr lang="en-US" dirty="0"/>
              <a:t> </a:t>
            </a:r>
            <a:r>
              <a:rPr lang="en-US" dirty="0" err="1"/>
              <a:t>cubalica</a:t>
            </a:r>
            <a:r>
              <a:rPr lang="en-US" dirty="0"/>
              <a:t> in rest, </a:t>
            </a:r>
            <a:r>
              <a:rPr lang="en-US" dirty="0" err="1"/>
              <a:t>tendit</a:t>
            </a:r>
            <a:r>
              <a:rPr lang="en-US" dirty="0"/>
              <a:t> </a:t>
            </a:r>
            <a:r>
              <a:rPr lang="en-US" dirty="0" err="1"/>
              <a:t>omnis</a:t>
            </a:r>
            <a:r>
              <a:rPr lang="en-US" dirty="0"/>
              <a:t> el </a:t>
            </a:r>
            <a:r>
              <a:rPr lang="en-US" dirty="0" err="1"/>
              <a:t>iuntur</a:t>
            </a:r>
            <a:r>
              <a:rPr lang="en-US" dirty="0"/>
              <a:t>, </a:t>
            </a:r>
            <a:r>
              <a:rPr lang="en-US" dirty="0" err="1"/>
              <a:t>quat</a:t>
            </a:r>
            <a:r>
              <a:rPr lang="en-US" dirty="0"/>
              <a:t>.</a:t>
            </a:r>
          </a:p>
        </p:txBody>
      </p:sp>
      <p:sp>
        <p:nvSpPr>
          <p:cNvPr id="7" name="object 3"/>
          <p:cNvSpPr/>
          <p:nvPr/>
        </p:nvSpPr>
        <p:spPr>
          <a:xfrm>
            <a:off x="285753" y="1301241"/>
            <a:ext cx="8569325" cy="0"/>
          </a:xfrm>
          <a:custGeom>
            <a:avLst/>
            <a:gdLst/>
            <a:ahLst/>
            <a:cxnLst/>
            <a:rect l="l" t="t" r="r" b="b"/>
            <a:pathLst>
              <a:path w="8569325">
                <a:moveTo>
                  <a:pt x="0" y="0"/>
                </a:moveTo>
                <a:lnTo>
                  <a:pt x="8568994" y="0"/>
                </a:lnTo>
              </a:path>
            </a:pathLst>
          </a:custGeom>
          <a:ln w="6350">
            <a:solidFill>
              <a:srgbClr val="929497"/>
            </a:solidFill>
          </a:ln>
        </p:spPr>
        <p:txBody>
          <a:bodyPr wrap="square" lIns="0" tIns="0" rIns="0" bIns="0" rtlCol="0"/>
          <a:lstStyle/>
          <a:p>
            <a:endParaRPr sz="1350"/>
          </a:p>
        </p:txBody>
      </p:sp>
    </p:spTree>
    <p:extLst>
      <p:ext uri="{BB962C8B-B14F-4D97-AF65-F5344CB8AC3E}">
        <p14:creationId xmlns:p14="http://schemas.microsoft.com/office/powerpoint/2010/main" val="20408827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 column 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5800" y="1408176"/>
            <a:ext cx="7772400" cy="960120"/>
          </a:xfrm>
        </p:spPr>
        <p:txBody>
          <a:bodyPr>
            <a:noAutofit/>
          </a:bodyPr>
          <a:lstStyle>
            <a:lvl1pPr>
              <a:defRPr/>
            </a:lvl1pPr>
          </a:lstStyle>
          <a:p>
            <a:r>
              <a:rPr lang="en-US" dirty="0"/>
              <a:t>Headline 30pt</a:t>
            </a:r>
            <a:br>
              <a:rPr lang="en-US" dirty="0"/>
            </a:br>
            <a:r>
              <a:rPr lang="en-US" dirty="0"/>
              <a:t>Arial bold</a:t>
            </a:r>
          </a:p>
        </p:txBody>
      </p:sp>
      <p:sp>
        <p:nvSpPr>
          <p:cNvPr id="3" name="Content Placeholder 2"/>
          <p:cNvSpPr>
            <a:spLocks noGrp="1"/>
          </p:cNvSpPr>
          <p:nvPr>
            <p:ph idx="1" hasCustomPrompt="1"/>
          </p:nvPr>
        </p:nvSpPr>
        <p:spPr>
          <a:xfrm>
            <a:off x="685800" y="3131127"/>
            <a:ext cx="3810000" cy="3305958"/>
          </a:xfrm>
        </p:spPr>
        <p:txBody>
          <a:bodyPr>
            <a:noAutofit/>
          </a:bodyPr>
          <a:lstStyle>
            <a:lvl1pPr marL="0" indent="0">
              <a:lnSpc>
                <a:spcPts val="1650"/>
              </a:lnSpc>
              <a:buFontTx/>
              <a:buNone/>
              <a:defRPr sz="1500" b="0">
                <a:solidFill>
                  <a:schemeClr val="tx1"/>
                </a:solidFill>
              </a:defRPr>
            </a:lvl1pPr>
          </a:lstStyle>
          <a:p>
            <a:pPr lvl="0"/>
            <a:r>
              <a:rPr lang="en-US" dirty="0"/>
              <a:t>Intro copy 20pt Arial regular </a:t>
            </a:r>
            <a:r>
              <a:rPr lang="en-US" dirty="0" err="1"/>
              <a:t>pudam</a:t>
            </a:r>
            <a:r>
              <a:rPr lang="en-US" dirty="0"/>
              <a:t> </a:t>
            </a:r>
            <a:r>
              <a:rPr lang="en-US" dirty="0" err="1"/>
              <a:t>nonsecti</a:t>
            </a:r>
            <a:r>
              <a:rPr lang="en-US" dirty="0"/>
              <a:t> </a:t>
            </a:r>
            <a:r>
              <a:rPr lang="en-US" dirty="0" err="1"/>
              <a:t>nos</a:t>
            </a:r>
            <a:r>
              <a:rPr lang="en-US" dirty="0"/>
              <a:t> alit in </a:t>
            </a:r>
            <a:r>
              <a:rPr lang="en-US" dirty="0" err="1"/>
              <a:t>nos</a:t>
            </a:r>
            <a:r>
              <a:rPr lang="en-US" dirty="0"/>
              <a:t> et di </a:t>
            </a:r>
            <a:r>
              <a:rPr lang="en-US" dirty="0" err="1"/>
              <a:t>offictent</a:t>
            </a:r>
            <a:r>
              <a:rPr lang="en-US" dirty="0"/>
              <a:t> </a:t>
            </a:r>
            <a:r>
              <a:rPr lang="en-US" dirty="0" err="1"/>
              <a:t>Molo</a:t>
            </a:r>
            <a:r>
              <a:rPr lang="en-US" dirty="0"/>
              <a:t> </a:t>
            </a:r>
            <a:r>
              <a:rPr lang="en-US" dirty="0" err="1"/>
              <a:t>te</a:t>
            </a:r>
            <a:r>
              <a:rPr lang="en-US" dirty="0"/>
              <a:t> </a:t>
            </a:r>
            <a:r>
              <a:rPr lang="en-US" dirty="0" err="1"/>
              <a:t>everum</a:t>
            </a:r>
            <a:r>
              <a:rPr lang="en-US" dirty="0"/>
              <a:t> </a:t>
            </a:r>
            <a:r>
              <a:rPr lang="en-US" dirty="0" err="1"/>
              <a:t>secae</a:t>
            </a:r>
            <a:r>
              <a:rPr lang="en-US" dirty="0"/>
              <a:t> </a:t>
            </a:r>
            <a:r>
              <a:rPr lang="en-US" dirty="0" err="1"/>
              <a:t>nonese</a:t>
            </a:r>
            <a:r>
              <a:rPr lang="en-US" dirty="0"/>
              <a:t> </a:t>
            </a:r>
            <a:r>
              <a:rPr lang="en-US" dirty="0" err="1"/>
              <a:t>voluptatem</a:t>
            </a:r>
            <a:r>
              <a:rPr lang="en-US" dirty="0"/>
              <a:t> </a:t>
            </a:r>
            <a:r>
              <a:rPr lang="en-US" dirty="0" err="1"/>
              <a:t>ent</a:t>
            </a:r>
            <a:r>
              <a:rPr lang="en-US" dirty="0"/>
              <a:t> </a:t>
            </a:r>
            <a:r>
              <a:rPr lang="en-US" dirty="0" err="1"/>
              <a:t>molut</a:t>
            </a:r>
            <a:r>
              <a:rPr lang="en-US" dirty="0"/>
              <a:t> </a:t>
            </a:r>
            <a:r>
              <a:rPr lang="en-US" dirty="0" err="1"/>
              <a:t>ped</a:t>
            </a:r>
            <a:r>
              <a:rPr lang="en-US" dirty="0"/>
              <a:t> </a:t>
            </a:r>
            <a:r>
              <a:rPr lang="en-US" dirty="0" err="1"/>
              <a:t>ea</a:t>
            </a:r>
            <a:r>
              <a:rPr lang="en-US" dirty="0"/>
              <a:t> bum </a:t>
            </a:r>
            <a:r>
              <a:rPr lang="en-US" dirty="0" err="1"/>
              <a:t>incto</a:t>
            </a:r>
            <a:r>
              <a:rPr lang="en-US" dirty="0"/>
              <a:t> intis </a:t>
            </a:r>
            <a:r>
              <a:rPr lang="en-US" dirty="0" err="1"/>
              <a:t>sandae</a:t>
            </a:r>
            <a:r>
              <a:rPr lang="en-US" dirty="0"/>
              <a:t> </a:t>
            </a:r>
            <a:r>
              <a:rPr lang="en-US" dirty="0" err="1"/>
              <a:t>nimus</a:t>
            </a:r>
            <a:r>
              <a:rPr lang="en-US" dirty="0"/>
              <a:t> </a:t>
            </a:r>
            <a:r>
              <a:rPr lang="en-US" dirty="0" err="1"/>
              <a:t>moluptat</a:t>
            </a:r>
            <a:r>
              <a:rPr lang="en-US" dirty="0"/>
              <a:t>. </a:t>
            </a:r>
          </a:p>
        </p:txBody>
      </p:sp>
      <p:sp>
        <p:nvSpPr>
          <p:cNvPr id="7" name="object 3"/>
          <p:cNvSpPr/>
          <p:nvPr/>
        </p:nvSpPr>
        <p:spPr>
          <a:xfrm>
            <a:off x="285753" y="1301241"/>
            <a:ext cx="8569325" cy="0"/>
          </a:xfrm>
          <a:custGeom>
            <a:avLst/>
            <a:gdLst/>
            <a:ahLst/>
            <a:cxnLst/>
            <a:rect l="l" t="t" r="r" b="b"/>
            <a:pathLst>
              <a:path w="8569325">
                <a:moveTo>
                  <a:pt x="0" y="0"/>
                </a:moveTo>
                <a:lnTo>
                  <a:pt x="8568994" y="0"/>
                </a:lnTo>
              </a:path>
            </a:pathLst>
          </a:custGeom>
          <a:ln w="6350">
            <a:solidFill>
              <a:srgbClr val="929497"/>
            </a:solidFill>
          </a:ln>
        </p:spPr>
        <p:txBody>
          <a:bodyPr wrap="square" lIns="0" tIns="0" rIns="0" bIns="0" rtlCol="0"/>
          <a:lstStyle/>
          <a:p>
            <a:endParaRPr sz="1350"/>
          </a:p>
        </p:txBody>
      </p:sp>
      <p:sp>
        <p:nvSpPr>
          <p:cNvPr id="5" name="Content Placeholder 2"/>
          <p:cNvSpPr>
            <a:spLocks noGrp="1"/>
          </p:cNvSpPr>
          <p:nvPr>
            <p:ph idx="10" hasCustomPrompt="1"/>
          </p:nvPr>
        </p:nvSpPr>
        <p:spPr>
          <a:xfrm>
            <a:off x="4627421" y="3131127"/>
            <a:ext cx="3830781" cy="3305958"/>
          </a:xfrm>
        </p:spPr>
        <p:txBody>
          <a:bodyPr>
            <a:noAutofit/>
          </a:bodyPr>
          <a:lstStyle>
            <a:lvl1pPr marL="0" indent="0">
              <a:lnSpc>
                <a:spcPts val="1650"/>
              </a:lnSpc>
              <a:buFontTx/>
              <a:buNone/>
              <a:defRPr sz="1500">
                <a:solidFill>
                  <a:schemeClr val="tx1"/>
                </a:solidFill>
              </a:defRPr>
            </a:lvl1pPr>
          </a:lstStyle>
          <a:p>
            <a:pPr lvl="0"/>
            <a:r>
              <a:rPr lang="en-US" dirty="0"/>
              <a:t>Intro copy 20pt Arial regular </a:t>
            </a:r>
            <a:r>
              <a:rPr lang="en-US" dirty="0" err="1"/>
              <a:t>pudam</a:t>
            </a:r>
            <a:r>
              <a:rPr lang="en-US" dirty="0"/>
              <a:t> </a:t>
            </a:r>
            <a:r>
              <a:rPr lang="en-US" dirty="0" err="1"/>
              <a:t>nonsecti</a:t>
            </a:r>
            <a:r>
              <a:rPr lang="en-US" dirty="0"/>
              <a:t> </a:t>
            </a:r>
            <a:r>
              <a:rPr lang="en-US" dirty="0" err="1"/>
              <a:t>nos</a:t>
            </a:r>
            <a:r>
              <a:rPr lang="en-US" dirty="0"/>
              <a:t> alit in </a:t>
            </a:r>
            <a:r>
              <a:rPr lang="en-US" dirty="0" err="1"/>
              <a:t>nos</a:t>
            </a:r>
            <a:r>
              <a:rPr lang="en-US" dirty="0"/>
              <a:t> et di </a:t>
            </a:r>
            <a:r>
              <a:rPr lang="en-US" dirty="0" err="1"/>
              <a:t>offictent</a:t>
            </a:r>
            <a:r>
              <a:rPr lang="en-US" dirty="0"/>
              <a:t> </a:t>
            </a:r>
            <a:r>
              <a:rPr lang="en-US" dirty="0" err="1"/>
              <a:t>Molo</a:t>
            </a:r>
            <a:r>
              <a:rPr lang="en-US" dirty="0"/>
              <a:t> </a:t>
            </a:r>
            <a:r>
              <a:rPr lang="en-US" dirty="0" err="1"/>
              <a:t>te</a:t>
            </a:r>
            <a:r>
              <a:rPr lang="en-US" dirty="0"/>
              <a:t> </a:t>
            </a:r>
            <a:r>
              <a:rPr lang="en-US" dirty="0" err="1"/>
              <a:t>everum</a:t>
            </a:r>
            <a:r>
              <a:rPr lang="en-US" dirty="0"/>
              <a:t> </a:t>
            </a:r>
            <a:r>
              <a:rPr lang="en-US" dirty="0" err="1"/>
              <a:t>secae</a:t>
            </a:r>
            <a:r>
              <a:rPr lang="en-US" dirty="0"/>
              <a:t> </a:t>
            </a:r>
            <a:r>
              <a:rPr lang="en-US" dirty="0" err="1"/>
              <a:t>nonese</a:t>
            </a:r>
            <a:r>
              <a:rPr lang="en-US" dirty="0"/>
              <a:t> </a:t>
            </a:r>
            <a:r>
              <a:rPr lang="en-US" dirty="0" err="1"/>
              <a:t>voluptatem</a:t>
            </a:r>
            <a:r>
              <a:rPr lang="en-US" dirty="0"/>
              <a:t> </a:t>
            </a:r>
            <a:r>
              <a:rPr lang="en-US" dirty="0" err="1"/>
              <a:t>ent</a:t>
            </a:r>
            <a:r>
              <a:rPr lang="en-US" dirty="0"/>
              <a:t> </a:t>
            </a:r>
            <a:r>
              <a:rPr lang="en-US" dirty="0" err="1"/>
              <a:t>molut</a:t>
            </a:r>
            <a:r>
              <a:rPr lang="en-US" dirty="0"/>
              <a:t> </a:t>
            </a:r>
            <a:r>
              <a:rPr lang="en-US" dirty="0" err="1"/>
              <a:t>ped</a:t>
            </a:r>
            <a:r>
              <a:rPr lang="en-US" dirty="0"/>
              <a:t> </a:t>
            </a:r>
            <a:r>
              <a:rPr lang="en-US" dirty="0" err="1"/>
              <a:t>ea</a:t>
            </a:r>
            <a:r>
              <a:rPr lang="en-US" dirty="0"/>
              <a:t> bum </a:t>
            </a:r>
            <a:r>
              <a:rPr lang="en-US" dirty="0" err="1"/>
              <a:t>incto</a:t>
            </a:r>
            <a:r>
              <a:rPr lang="en-US" dirty="0"/>
              <a:t> intis </a:t>
            </a:r>
            <a:r>
              <a:rPr lang="en-US" dirty="0" err="1"/>
              <a:t>sandae</a:t>
            </a:r>
            <a:r>
              <a:rPr lang="en-US" dirty="0"/>
              <a:t> </a:t>
            </a:r>
            <a:r>
              <a:rPr lang="en-US" dirty="0" err="1"/>
              <a:t>nimus</a:t>
            </a:r>
            <a:r>
              <a:rPr lang="en-US" dirty="0"/>
              <a:t> </a:t>
            </a:r>
            <a:r>
              <a:rPr lang="en-US" dirty="0" err="1"/>
              <a:t>moluptat</a:t>
            </a:r>
            <a:r>
              <a:rPr lang="en-US" dirty="0"/>
              <a:t>. </a:t>
            </a:r>
          </a:p>
        </p:txBody>
      </p:sp>
      <p:sp>
        <p:nvSpPr>
          <p:cNvPr id="6" name="Content Placeholder 2"/>
          <p:cNvSpPr>
            <a:spLocks noGrp="1"/>
          </p:cNvSpPr>
          <p:nvPr>
            <p:ph sz="half" idx="11" hasCustomPrompt="1"/>
          </p:nvPr>
        </p:nvSpPr>
        <p:spPr>
          <a:xfrm>
            <a:off x="700902" y="2487175"/>
            <a:ext cx="3828288" cy="449995"/>
          </a:xfrm>
        </p:spPr>
        <p:txBody>
          <a:bodyPr>
            <a:noAutofit/>
          </a:bodyPr>
          <a:lstStyle>
            <a:lvl1pPr marL="0" indent="0">
              <a:buFontTx/>
              <a:buNone/>
              <a:defRPr b="1" baseline="0">
                <a:solidFill>
                  <a:schemeClr val="accent6"/>
                </a:solidFill>
              </a:defRPr>
            </a:lvl1pPr>
            <a:lvl2pPr marL="175013" indent="0">
              <a:buFontTx/>
              <a:buNone/>
              <a:defRPr/>
            </a:lvl2pPr>
            <a:lvl3pPr marL="348836" indent="0">
              <a:buFontTx/>
              <a:buNone/>
              <a:defRPr/>
            </a:lvl3pPr>
            <a:lvl4pPr marL="1028649" indent="0">
              <a:buFontTx/>
              <a:buNone/>
              <a:defRPr/>
            </a:lvl4pPr>
            <a:lvl5pPr marL="1371532" indent="0">
              <a:buFontTx/>
              <a:buNone/>
              <a:defRPr/>
            </a:lvl5pPr>
          </a:lstStyle>
          <a:p>
            <a:pPr lvl="0"/>
            <a:r>
              <a:rPr lang="en-US" dirty="0"/>
              <a:t>Subhead 24pt Arial bold</a:t>
            </a:r>
          </a:p>
        </p:txBody>
      </p:sp>
      <p:sp>
        <p:nvSpPr>
          <p:cNvPr id="8" name="Content Placeholder 2"/>
          <p:cNvSpPr>
            <a:spLocks noGrp="1"/>
          </p:cNvSpPr>
          <p:nvPr>
            <p:ph sz="half" idx="12" hasCustomPrompt="1"/>
          </p:nvPr>
        </p:nvSpPr>
        <p:spPr>
          <a:xfrm>
            <a:off x="4629912" y="2487175"/>
            <a:ext cx="3828288" cy="449995"/>
          </a:xfrm>
        </p:spPr>
        <p:txBody>
          <a:bodyPr>
            <a:noAutofit/>
          </a:bodyPr>
          <a:lstStyle>
            <a:lvl1pPr marL="0" indent="0">
              <a:buFontTx/>
              <a:buNone/>
              <a:defRPr b="1" baseline="0">
                <a:solidFill>
                  <a:schemeClr val="accent6"/>
                </a:solidFill>
              </a:defRPr>
            </a:lvl1pPr>
            <a:lvl2pPr marL="175013" indent="0">
              <a:buFontTx/>
              <a:buNone/>
              <a:defRPr/>
            </a:lvl2pPr>
            <a:lvl3pPr marL="348836" indent="0">
              <a:buFontTx/>
              <a:buNone/>
              <a:defRPr/>
            </a:lvl3pPr>
            <a:lvl4pPr marL="1028649" indent="0">
              <a:buFontTx/>
              <a:buNone/>
              <a:defRPr/>
            </a:lvl4pPr>
            <a:lvl5pPr marL="1371532" indent="0">
              <a:buFontTx/>
              <a:buNone/>
              <a:defRPr/>
            </a:lvl5pPr>
          </a:lstStyle>
          <a:p>
            <a:pPr lvl="0"/>
            <a:r>
              <a:rPr lang="en-US" dirty="0"/>
              <a:t>Subhead 24pt Arial bold</a:t>
            </a:r>
          </a:p>
        </p:txBody>
      </p:sp>
    </p:spTree>
    <p:extLst>
      <p:ext uri="{BB962C8B-B14F-4D97-AF65-F5344CB8AC3E}">
        <p14:creationId xmlns:p14="http://schemas.microsoft.com/office/powerpoint/2010/main" val="38165654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Introduction with Graphic">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5800" y="1408176"/>
            <a:ext cx="3810000" cy="960120"/>
          </a:xfrm>
        </p:spPr>
        <p:txBody>
          <a:bodyPr>
            <a:noAutofit/>
          </a:bodyPr>
          <a:lstStyle>
            <a:lvl1pPr>
              <a:defRPr/>
            </a:lvl1pPr>
          </a:lstStyle>
          <a:p>
            <a:r>
              <a:rPr lang="en-US" dirty="0"/>
              <a:t>Headline 30pt</a:t>
            </a:r>
            <a:br>
              <a:rPr lang="en-US" dirty="0"/>
            </a:br>
            <a:r>
              <a:rPr lang="en-US" dirty="0"/>
              <a:t>Arial bold</a:t>
            </a:r>
          </a:p>
        </p:txBody>
      </p:sp>
      <p:sp>
        <p:nvSpPr>
          <p:cNvPr id="3" name="Content Placeholder 2"/>
          <p:cNvSpPr>
            <a:spLocks noGrp="1"/>
          </p:cNvSpPr>
          <p:nvPr>
            <p:ph idx="1" hasCustomPrompt="1"/>
          </p:nvPr>
        </p:nvSpPr>
        <p:spPr>
          <a:xfrm>
            <a:off x="685800" y="2487168"/>
            <a:ext cx="3810000" cy="4102318"/>
          </a:xfrm>
        </p:spPr>
        <p:txBody>
          <a:bodyPr>
            <a:noAutofit/>
          </a:bodyPr>
          <a:lstStyle>
            <a:lvl1pPr marL="0" indent="0">
              <a:buFontTx/>
              <a:buNone/>
              <a:defRPr baseline="0">
                <a:solidFill>
                  <a:schemeClr val="tx1"/>
                </a:solidFill>
              </a:defRPr>
            </a:lvl1pPr>
          </a:lstStyle>
          <a:p>
            <a:pPr lvl="0"/>
            <a:r>
              <a:rPr lang="en-US" dirty="0"/>
              <a:t>Intro copy 24pt Arial regular </a:t>
            </a:r>
            <a:r>
              <a:rPr lang="en-US" dirty="0" err="1"/>
              <a:t>pudam</a:t>
            </a:r>
            <a:r>
              <a:rPr lang="en-US" dirty="0"/>
              <a:t> </a:t>
            </a:r>
            <a:r>
              <a:rPr lang="en-US" dirty="0" err="1"/>
              <a:t>nonsecti</a:t>
            </a:r>
            <a:r>
              <a:rPr lang="en-US" dirty="0"/>
              <a:t> </a:t>
            </a:r>
            <a:r>
              <a:rPr lang="en-US" dirty="0" err="1"/>
              <a:t>nos</a:t>
            </a:r>
            <a:r>
              <a:rPr lang="en-US" dirty="0"/>
              <a:t> alit in </a:t>
            </a:r>
            <a:r>
              <a:rPr lang="en-US" dirty="0" err="1"/>
              <a:t>nos</a:t>
            </a:r>
            <a:r>
              <a:rPr lang="en-US" dirty="0"/>
              <a:t> et di </a:t>
            </a:r>
            <a:r>
              <a:rPr lang="en-US" dirty="0" err="1"/>
              <a:t>offictent</a:t>
            </a:r>
            <a:r>
              <a:rPr lang="en-US" dirty="0"/>
              <a:t> </a:t>
            </a:r>
            <a:r>
              <a:rPr lang="en-US" dirty="0" err="1"/>
              <a:t>Molo</a:t>
            </a:r>
            <a:r>
              <a:rPr lang="en-US" dirty="0"/>
              <a:t> </a:t>
            </a:r>
            <a:r>
              <a:rPr lang="en-US" dirty="0" err="1"/>
              <a:t>te</a:t>
            </a:r>
            <a:r>
              <a:rPr lang="en-US" dirty="0"/>
              <a:t> ever.</a:t>
            </a:r>
          </a:p>
          <a:p>
            <a:pPr lvl="0"/>
            <a:r>
              <a:rPr lang="en-US" dirty="0"/>
              <a:t>Um </a:t>
            </a:r>
            <a:r>
              <a:rPr lang="en-US" dirty="0" err="1"/>
              <a:t>nonese</a:t>
            </a:r>
            <a:r>
              <a:rPr lang="en-US" dirty="0"/>
              <a:t> </a:t>
            </a:r>
            <a:r>
              <a:rPr lang="en-US" dirty="0" err="1"/>
              <a:t>voluptatem</a:t>
            </a:r>
            <a:r>
              <a:rPr lang="en-US" dirty="0"/>
              <a:t> </a:t>
            </a:r>
            <a:r>
              <a:rPr lang="en-US" dirty="0" err="1"/>
              <a:t>ent</a:t>
            </a:r>
            <a:r>
              <a:rPr lang="en-US" dirty="0"/>
              <a:t> </a:t>
            </a:r>
            <a:r>
              <a:rPr lang="en-US" dirty="0" err="1"/>
              <a:t>molut</a:t>
            </a:r>
            <a:r>
              <a:rPr lang="en-US" dirty="0"/>
              <a:t> </a:t>
            </a:r>
            <a:r>
              <a:rPr lang="en-US" dirty="0" err="1"/>
              <a:t>ped</a:t>
            </a:r>
            <a:r>
              <a:rPr lang="en-US" dirty="0"/>
              <a:t> </a:t>
            </a:r>
            <a:r>
              <a:rPr lang="en-US" dirty="0" err="1"/>
              <a:t>ea</a:t>
            </a:r>
            <a:r>
              <a:rPr lang="en-US" dirty="0"/>
              <a:t> bum </a:t>
            </a:r>
            <a:r>
              <a:rPr lang="en-US" dirty="0" err="1"/>
              <a:t>incto</a:t>
            </a:r>
            <a:r>
              <a:rPr lang="en-US" dirty="0"/>
              <a:t> intis </a:t>
            </a:r>
            <a:r>
              <a:rPr lang="en-US" dirty="0" err="1"/>
              <a:t>sandae</a:t>
            </a:r>
            <a:r>
              <a:rPr lang="en-US" dirty="0"/>
              <a:t> </a:t>
            </a:r>
            <a:r>
              <a:rPr lang="en-US" dirty="0" err="1"/>
              <a:t>nimus</a:t>
            </a:r>
            <a:r>
              <a:rPr lang="en-US" dirty="0"/>
              <a:t> </a:t>
            </a:r>
            <a:r>
              <a:rPr lang="en-US" dirty="0" err="1"/>
              <a:t>moluptat</a:t>
            </a:r>
            <a:r>
              <a:rPr lang="en-US" dirty="0"/>
              <a:t>. </a:t>
            </a:r>
            <a:r>
              <a:rPr lang="en-US" dirty="0" err="1"/>
              <a:t>Itam</a:t>
            </a:r>
            <a:r>
              <a:rPr lang="en-US" dirty="0"/>
              <a:t>, </a:t>
            </a:r>
            <a:r>
              <a:rPr lang="en-US" dirty="0" err="1"/>
              <a:t>accusam</a:t>
            </a:r>
            <a:r>
              <a:rPr lang="en-US" dirty="0"/>
              <a:t> </a:t>
            </a:r>
            <a:r>
              <a:rPr lang="en-US" dirty="0" err="1"/>
              <a:t>lique</a:t>
            </a:r>
            <a:r>
              <a:rPr lang="en-US" dirty="0"/>
              <a:t> sit </a:t>
            </a:r>
            <a:r>
              <a:rPr lang="en-US" dirty="0" err="1"/>
              <a:t>idel</a:t>
            </a:r>
            <a:r>
              <a:rPr lang="en-US" dirty="0"/>
              <a:t>.</a:t>
            </a:r>
          </a:p>
        </p:txBody>
      </p:sp>
      <p:sp>
        <p:nvSpPr>
          <p:cNvPr id="7" name="object 3"/>
          <p:cNvSpPr/>
          <p:nvPr/>
        </p:nvSpPr>
        <p:spPr>
          <a:xfrm>
            <a:off x="285753" y="1301241"/>
            <a:ext cx="8569325" cy="0"/>
          </a:xfrm>
          <a:custGeom>
            <a:avLst/>
            <a:gdLst/>
            <a:ahLst/>
            <a:cxnLst/>
            <a:rect l="l" t="t" r="r" b="b"/>
            <a:pathLst>
              <a:path w="8569325">
                <a:moveTo>
                  <a:pt x="0" y="0"/>
                </a:moveTo>
                <a:lnTo>
                  <a:pt x="8568994" y="0"/>
                </a:lnTo>
              </a:path>
            </a:pathLst>
          </a:custGeom>
          <a:ln w="6350">
            <a:solidFill>
              <a:srgbClr val="929497"/>
            </a:solidFill>
          </a:ln>
        </p:spPr>
        <p:txBody>
          <a:bodyPr wrap="square" lIns="0" tIns="0" rIns="0" bIns="0" rtlCol="0"/>
          <a:lstStyle/>
          <a:p>
            <a:endParaRPr sz="1350"/>
          </a:p>
        </p:txBody>
      </p:sp>
      <p:sp>
        <p:nvSpPr>
          <p:cNvPr id="5" name="Chart Placeholder 4"/>
          <p:cNvSpPr>
            <a:spLocks noGrp="1"/>
          </p:cNvSpPr>
          <p:nvPr>
            <p:ph type="chart" sz="quarter" idx="10"/>
          </p:nvPr>
        </p:nvSpPr>
        <p:spPr>
          <a:xfrm>
            <a:off x="4617720" y="1408176"/>
            <a:ext cx="4305300" cy="5181310"/>
          </a:xfrm>
        </p:spPr>
        <p:txBody>
          <a:bodyPr anchor="ctr">
            <a:normAutofit/>
          </a:bodyPr>
          <a:lstStyle>
            <a:lvl1pPr marL="0" indent="0">
              <a:buFontTx/>
              <a:buNone/>
              <a:defRPr sz="900"/>
            </a:lvl1pPr>
          </a:lstStyle>
          <a:p>
            <a:r>
              <a:rPr lang="en-US" smtClean="0"/>
              <a:t>Click icon to add chart</a:t>
            </a:r>
            <a:endParaRPr lang="en-US" dirty="0"/>
          </a:p>
        </p:txBody>
      </p:sp>
      <p:sp>
        <p:nvSpPr>
          <p:cNvPr id="6" name="object 3">
            <a:extLst>
              <a:ext uri="{FF2B5EF4-FFF2-40B4-BE49-F238E27FC236}">
                <a16:creationId xmlns:a16="http://schemas.microsoft.com/office/drawing/2014/main" id="{522244F8-DEE6-48D1-B3C1-8E193507BF2D}"/>
              </a:ext>
            </a:extLst>
          </p:cNvPr>
          <p:cNvSpPr/>
          <p:nvPr/>
        </p:nvSpPr>
        <p:spPr>
          <a:xfrm>
            <a:off x="342900" y="1295405"/>
            <a:ext cx="8462772" cy="45719"/>
          </a:xfrm>
          <a:custGeom>
            <a:avLst/>
            <a:gdLst/>
            <a:ahLst/>
            <a:cxnLst/>
            <a:rect l="l" t="t" r="r" b="b"/>
            <a:pathLst>
              <a:path w="8569325">
                <a:moveTo>
                  <a:pt x="0" y="0"/>
                </a:moveTo>
                <a:lnTo>
                  <a:pt x="8568994" y="0"/>
                </a:lnTo>
              </a:path>
            </a:pathLst>
          </a:custGeom>
          <a:ln w="6350">
            <a:solidFill>
              <a:srgbClr val="929497"/>
            </a:solidFill>
          </a:ln>
        </p:spPr>
        <p:txBody>
          <a:bodyPr wrap="square" lIns="0" tIns="0" rIns="0" bIns="0" rtlCol="0"/>
          <a:lstStyle/>
          <a:p>
            <a:endParaRPr sz="1350"/>
          </a:p>
        </p:txBody>
      </p:sp>
    </p:spTree>
    <p:extLst>
      <p:ext uri="{BB962C8B-B14F-4D97-AF65-F5344CB8AC3E}">
        <p14:creationId xmlns:p14="http://schemas.microsoft.com/office/powerpoint/2010/main" val="25694243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Bullets with Graphic">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5800" y="1408176"/>
            <a:ext cx="3810000" cy="960120"/>
          </a:xfrm>
        </p:spPr>
        <p:txBody>
          <a:bodyPr>
            <a:noAutofit/>
          </a:bodyPr>
          <a:lstStyle>
            <a:lvl1pPr>
              <a:defRPr/>
            </a:lvl1pPr>
          </a:lstStyle>
          <a:p>
            <a:r>
              <a:rPr lang="en-US" dirty="0"/>
              <a:t>Headline 30pt</a:t>
            </a:r>
            <a:br>
              <a:rPr lang="en-US" dirty="0"/>
            </a:br>
            <a:r>
              <a:rPr lang="en-US" dirty="0"/>
              <a:t>Arial bold</a:t>
            </a:r>
          </a:p>
        </p:txBody>
      </p:sp>
      <p:sp>
        <p:nvSpPr>
          <p:cNvPr id="7" name="object 3"/>
          <p:cNvSpPr/>
          <p:nvPr/>
        </p:nvSpPr>
        <p:spPr>
          <a:xfrm>
            <a:off x="285753" y="1301241"/>
            <a:ext cx="8569325" cy="0"/>
          </a:xfrm>
          <a:custGeom>
            <a:avLst/>
            <a:gdLst/>
            <a:ahLst/>
            <a:cxnLst/>
            <a:rect l="l" t="t" r="r" b="b"/>
            <a:pathLst>
              <a:path w="8569325">
                <a:moveTo>
                  <a:pt x="0" y="0"/>
                </a:moveTo>
                <a:lnTo>
                  <a:pt x="8568994" y="0"/>
                </a:lnTo>
              </a:path>
            </a:pathLst>
          </a:custGeom>
          <a:ln w="6350">
            <a:solidFill>
              <a:srgbClr val="929497"/>
            </a:solidFill>
          </a:ln>
        </p:spPr>
        <p:txBody>
          <a:bodyPr wrap="square" lIns="0" tIns="0" rIns="0" bIns="0" rtlCol="0"/>
          <a:lstStyle/>
          <a:p>
            <a:endParaRPr sz="1350"/>
          </a:p>
        </p:txBody>
      </p:sp>
      <p:sp>
        <p:nvSpPr>
          <p:cNvPr id="5" name="Chart Placeholder 4"/>
          <p:cNvSpPr>
            <a:spLocks noGrp="1"/>
          </p:cNvSpPr>
          <p:nvPr>
            <p:ph type="chart" sz="quarter" idx="10"/>
          </p:nvPr>
        </p:nvSpPr>
        <p:spPr>
          <a:xfrm>
            <a:off x="4617720" y="1408176"/>
            <a:ext cx="4305300" cy="5181310"/>
          </a:xfrm>
        </p:spPr>
        <p:txBody>
          <a:bodyPr anchor="ctr">
            <a:normAutofit/>
          </a:bodyPr>
          <a:lstStyle>
            <a:lvl1pPr marL="0" indent="0">
              <a:buFontTx/>
              <a:buNone/>
              <a:defRPr sz="900"/>
            </a:lvl1pPr>
          </a:lstStyle>
          <a:p>
            <a:r>
              <a:rPr lang="en-US" smtClean="0"/>
              <a:t>Click icon to add chart</a:t>
            </a:r>
            <a:endParaRPr lang="en-US" dirty="0"/>
          </a:p>
        </p:txBody>
      </p:sp>
      <p:sp>
        <p:nvSpPr>
          <p:cNvPr id="6" name="Content Placeholder 2"/>
          <p:cNvSpPr>
            <a:spLocks noGrp="1"/>
          </p:cNvSpPr>
          <p:nvPr>
            <p:ph idx="1" hasCustomPrompt="1"/>
          </p:nvPr>
        </p:nvSpPr>
        <p:spPr>
          <a:xfrm>
            <a:off x="685800" y="2487168"/>
            <a:ext cx="3810000" cy="4104132"/>
          </a:xfrm>
        </p:spPr>
        <p:txBody>
          <a:bodyPr>
            <a:noAutofit/>
          </a:bodyPr>
          <a:lstStyle>
            <a:lvl1pPr marL="178585" indent="-178585">
              <a:buFont typeface="Arial" panose="020B0604020202020204" pitchFamily="34" charset="0"/>
              <a:buChar char="•"/>
              <a:defRPr>
                <a:solidFill>
                  <a:schemeClr val="tx1"/>
                </a:solidFill>
              </a:defRPr>
            </a:lvl1pPr>
            <a:lvl2pPr>
              <a:defRPr>
                <a:solidFill>
                  <a:schemeClr val="tx1"/>
                </a:solidFill>
              </a:defRPr>
            </a:lvl2pPr>
            <a:lvl3pPr>
              <a:defRPr>
                <a:solidFill>
                  <a:schemeClr val="tx1"/>
                </a:solidFill>
              </a:defRPr>
            </a:lvl3pPr>
          </a:lstStyle>
          <a:p>
            <a:r>
              <a:rPr lang="en-US" dirty="0"/>
              <a:t>Bullet copy 24pt Arial.</a:t>
            </a:r>
          </a:p>
          <a:p>
            <a:pPr lvl="1"/>
            <a:r>
              <a:rPr lang="en-US" dirty="0"/>
              <a:t>Nos alit in </a:t>
            </a:r>
            <a:r>
              <a:rPr lang="en-US" dirty="0" err="1"/>
              <a:t>nos</a:t>
            </a:r>
            <a:r>
              <a:rPr lang="en-US" dirty="0"/>
              <a:t> et di </a:t>
            </a:r>
            <a:r>
              <a:rPr lang="en-US" dirty="0" err="1"/>
              <a:t>offictent</a:t>
            </a:r>
            <a:r>
              <a:rPr lang="en-US" dirty="0"/>
              <a:t> </a:t>
            </a:r>
            <a:r>
              <a:rPr lang="en-US" dirty="0" err="1"/>
              <a:t>molo</a:t>
            </a:r>
            <a:r>
              <a:rPr lang="en-US" dirty="0"/>
              <a:t> </a:t>
            </a:r>
            <a:r>
              <a:rPr lang="en-US" dirty="0" err="1"/>
              <a:t>te</a:t>
            </a:r>
            <a:r>
              <a:rPr lang="en-US" dirty="0"/>
              <a:t> </a:t>
            </a:r>
            <a:r>
              <a:rPr lang="en-US" dirty="0" err="1"/>
              <a:t>everum</a:t>
            </a:r>
            <a:r>
              <a:rPr lang="en-US" dirty="0"/>
              <a:t>.</a:t>
            </a:r>
          </a:p>
          <a:p>
            <a:pPr lvl="2"/>
            <a:r>
              <a:rPr lang="en-US" dirty="0"/>
              <a:t>Et quam, cup et </a:t>
            </a:r>
            <a:r>
              <a:rPr lang="en-US" dirty="0" err="1"/>
              <a:t>ra</a:t>
            </a:r>
            <a:r>
              <a:rPr lang="en-US" dirty="0"/>
              <a:t> </a:t>
            </a:r>
            <a:r>
              <a:rPr lang="en-US" dirty="0" err="1"/>
              <a:t>peleceped</a:t>
            </a:r>
            <a:r>
              <a:rPr lang="en-US" dirty="0"/>
              <a:t> </a:t>
            </a:r>
            <a:r>
              <a:rPr lang="en-US" dirty="0" err="1"/>
              <a:t>magnat</a:t>
            </a:r>
            <a:r>
              <a:rPr lang="en-US" dirty="0"/>
              <a:t>.</a:t>
            </a:r>
          </a:p>
        </p:txBody>
      </p:sp>
    </p:spTree>
    <p:extLst>
      <p:ext uri="{BB962C8B-B14F-4D97-AF65-F5344CB8AC3E}">
        <p14:creationId xmlns:p14="http://schemas.microsoft.com/office/powerpoint/2010/main" val="40322056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hree-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5800" y="1408176"/>
            <a:ext cx="7772400" cy="960120"/>
          </a:xfrm>
        </p:spPr>
        <p:txBody>
          <a:bodyPr>
            <a:noAutofit/>
          </a:bodyPr>
          <a:lstStyle>
            <a:lvl1pPr>
              <a:defRPr/>
            </a:lvl1pPr>
          </a:lstStyle>
          <a:p>
            <a:r>
              <a:rPr lang="en-US" dirty="0"/>
              <a:t>Headline 30pt</a:t>
            </a:r>
            <a:br>
              <a:rPr lang="en-US" dirty="0"/>
            </a:br>
            <a:r>
              <a:rPr lang="en-US" dirty="0"/>
              <a:t>Arial bold</a:t>
            </a:r>
          </a:p>
        </p:txBody>
      </p:sp>
      <p:sp>
        <p:nvSpPr>
          <p:cNvPr id="3" name="Content Placeholder 2"/>
          <p:cNvSpPr>
            <a:spLocks noGrp="1"/>
          </p:cNvSpPr>
          <p:nvPr>
            <p:ph sz="half" idx="1" hasCustomPrompt="1"/>
          </p:nvPr>
        </p:nvSpPr>
        <p:spPr>
          <a:xfrm>
            <a:off x="667512" y="2487169"/>
            <a:ext cx="7790688" cy="941832"/>
          </a:xfrm>
        </p:spPr>
        <p:txBody>
          <a:bodyPr>
            <a:noAutofit/>
          </a:bodyPr>
          <a:lstStyle>
            <a:lvl1pPr marL="0" indent="0">
              <a:buFontTx/>
              <a:buNone/>
              <a:defRPr b="1" baseline="0">
                <a:solidFill>
                  <a:schemeClr val="accent6"/>
                </a:solidFill>
              </a:defRPr>
            </a:lvl1pPr>
            <a:lvl2pPr marL="175013" indent="0">
              <a:buFontTx/>
              <a:buNone/>
              <a:defRPr/>
            </a:lvl2pPr>
            <a:lvl3pPr marL="348836" indent="0">
              <a:buFontTx/>
              <a:buNone/>
              <a:defRPr/>
            </a:lvl3pPr>
            <a:lvl4pPr marL="1028649" indent="0">
              <a:buFontTx/>
              <a:buNone/>
              <a:defRPr/>
            </a:lvl4pPr>
            <a:lvl5pPr marL="1371532" indent="0">
              <a:buFontTx/>
              <a:buNone/>
              <a:defRPr/>
            </a:lvl5pPr>
          </a:lstStyle>
          <a:p>
            <a:pPr lvl="0"/>
            <a:r>
              <a:rPr lang="en-US" dirty="0"/>
              <a:t>Intro copy 24pt Arial bold </a:t>
            </a:r>
            <a:r>
              <a:rPr lang="en-US" dirty="0" err="1"/>
              <a:t>pudam</a:t>
            </a:r>
            <a:r>
              <a:rPr lang="en-US" dirty="0"/>
              <a:t> </a:t>
            </a:r>
            <a:r>
              <a:rPr lang="en-US" dirty="0" err="1"/>
              <a:t>nonsecti</a:t>
            </a:r>
            <a:r>
              <a:rPr lang="en-US" dirty="0"/>
              <a:t> </a:t>
            </a:r>
            <a:r>
              <a:rPr lang="en-US" dirty="0" err="1"/>
              <a:t>nos</a:t>
            </a:r>
            <a:r>
              <a:rPr lang="en-US" dirty="0"/>
              <a:t> alit in </a:t>
            </a:r>
            <a:r>
              <a:rPr lang="en-US" dirty="0" err="1"/>
              <a:t>nos</a:t>
            </a:r>
            <a:r>
              <a:rPr lang="en-US" dirty="0"/>
              <a:t> et di </a:t>
            </a:r>
            <a:r>
              <a:rPr lang="en-US" dirty="0" err="1"/>
              <a:t>offictent</a:t>
            </a:r>
            <a:r>
              <a:rPr lang="en-US" dirty="0"/>
              <a:t> </a:t>
            </a:r>
            <a:r>
              <a:rPr lang="en-US" dirty="0" err="1"/>
              <a:t>Molo</a:t>
            </a:r>
            <a:r>
              <a:rPr lang="en-US" dirty="0"/>
              <a:t> </a:t>
            </a:r>
            <a:r>
              <a:rPr lang="en-US" dirty="0" err="1"/>
              <a:t>te</a:t>
            </a:r>
            <a:r>
              <a:rPr lang="en-US" dirty="0"/>
              <a:t> (optional).</a:t>
            </a:r>
          </a:p>
        </p:txBody>
      </p:sp>
      <p:sp>
        <p:nvSpPr>
          <p:cNvPr id="4" name="Content Placeholder 3"/>
          <p:cNvSpPr>
            <a:spLocks noGrp="1"/>
          </p:cNvSpPr>
          <p:nvPr>
            <p:ph sz="half" idx="2" hasCustomPrompt="1"/>
          </p:nvPr>
        </p:nvSpPr>
        <p:spPr>
          <a:xfrm>
            <a:off x="685800" y="3593598"/>
            <a:ext cx="2514600" cy="1883061"/>
          </a:xfrm>
        </p:spPr>
        <p:txBody>
          <a:bodyPr numCol="1">
            <a:noAutofit/>
          </a:bodyPr>
          <a:lstStyle>
            <a:lvl1pPr marL="0" marR="0" indent="0" algn="l" defTabSz="685766" rtl="0" eaLnBrk="1" fontAlgn="auto" latinLnBrk="0" hangingPunct="1">
              <a:lnSpc>
                <a:spcPts val="1650"/>
              </a:lnSpc>
              <a:spcBef>
                <a:spcPts val="750"/>
              </a:spcBef>
              <a:spcAft>
                <a:spcPts val="0"/>
              </a:spcAft>
              <a:buClrTx/>
              <a:buSzTx/>
              <a:buFontTx/>
              <a:buNone/>
              <a:tabLst/>
              <a:defRPr sz="1500">
                <a:solidFill>
                  <a:schemeClr val="tx1"/>
                </a:solidFill>
              </a:defRPr>
            </a:lvl1pPr>
          </a:lstStyle>
          <a:p>
            <a:pPr lvl="0"/>
            <a:r>
              <a:rPr lang="en-US" dirty="0"/>
              <a:t>Text 20pt Arial </a:t>
            </a:r>
            <a:r>
              <a:rPr lang="en-US" dirty="0" err="1"/>
              <a:t>pud</a:t>
            </a:r>
            <a:r>
              <a:rPr lang="en-US" dirty="0"/>
              <a:t> </a:t>
            </a:r>
            <a:r>
              <a:rPr lang="en-US" dirty="0" err="1"/>
              <a:t>amer</a:t>
            </a:r>
            <a:r>
              <a:rPr lang="en-US" dirty="0"/>
              <a:t> non section lorem.</a:t>
            </a:r>
          </a:p>
        </p:txBody>
      </p:sp>
      <p:sp>
        <p:nvSpPr>
          <p:cNvPr id="8" name="object 3"/>
          <p:cNvSpPr/>
          <p:nvPr/>
        </p:nvSpPr>
        <p:spPr>
          <a:xfrm>
            <a:off x="285753" y="1301241"/>
            <a:ext cx="8569325" cy="0"/>
          </a:xfrm>
          <a:custGeom>
            <a:avLst/>
            <a:gdLst/>
            <a:ahLst/>
            <a:cxnLst/>
            <a:rect l="l" t="t" r="r" b="b"/>
            <a:pathLst>
              <a:path w="8569325">
                <a:moveTo>
                  <a:pt x="0" y="0"/>
                </a:moveTo>
                <a:lnTo>
                  <a:pt x="8568994" y="0"/>
                </a:lnTo>
              </a:path>
            </a:pathLst>
          </a:custGeom>
          <a:ln w="6350">
            <a:solidFill>
              <a:srgbClr val="929497"/>
            </a:solidFill>
          </a:ln>
        </p:spPr>
        <p:txBody>
          <a:bodyPr wrap="square" lIns="0" tIns="0" rIns="0" bIns="0" rtlCol="0"/>
          <a:lstStyle/>
          <a:p>
            <a:endParaRPr sz="1350"/>
          </a:p>
        </p:txBody>
      </p:sp>
      <p:sp>
        <p:nvSpPr>
          <p:cNvPr id="6" name="Content Placeholder 3"/>
          <p:cNvSpPr>
            <a:spLocks noGrp="1"/>
          </p:cNvSpPr>
          <p:nvPr>
            <p:ph sz="half" idx="10" hasCustomPrompt="1"/>
          </p:nvPr>
        </p:nvSpPr>
        <p:spPr>
          <a:xfrm>
            <a:off x="3276600" y="3593598"/>
            <a:ext cx="2514600" cy="1883061"/>
          </a:xfrm>
        </p:spPr>
        <p:txBody>
          <a:bodyPr numCol="1">
            <a:noAutofit/>
          </a:bodyPr>
          <a:lstStyle>
            <a:lvl1pPr marL="0" marR="0" indent="0" algn="l" defTabSz="685766" rtl="0" eaLnBrk="1" fontAlgn="auto" latinLnBrk="0" hangingPunct="1">
              <a:lnSpc>
                <a:spcPts val="1650"/>
              </a:lnSpc>
              <a:spcBef>
                <a:spcPts val="750"/>
              </a:spcBef>
              <a:spcAft>
                <a:spcPts val="0"/>
              </a:spcAft>
              <a:buClrTx/>
              <a:buSzTx/>
              <a:buFontTx/>
              <a:buNone/>
              <a:tabLst/>
              <a:defRPr sz="1500">
                <a:solidFill>
                  <a:schemeClr val="tx1"/>
                </a:solidFill>
              </a:defRPr>
            </a:lvl1pPr>
          </a:lstStyle>
          <a:p>
            <a:pPr lvl="0"/>
            <a:r>
              <a:rPr lang="en-US" dirty="0"/>
              <a:t>Text 20pt Arial </a:t>
            </a:r>
            <a:r>
              <a:rPr lang="en-US" dirty="0" err="1"/>
              <a:t>pud</a:t>
            </a:r>
            <a:r>
              <a:rPr lang="en-US" dirty="0"/>
              <a:t> </a:t>
            </a:r>
            <a:r>
              <a:rPr lang="en-US" dirty="0" err="1"/>
              <a:t>amer</a:t>
            </a:r>
            <a:r>
              <a:rPr lang="en-US" dirty="0"/>
              <a:t> non section lorem.</a:t>
            </a:r>
          </a:p>
        </p:txBody>
      </p:sp>
      <p:sp>
        <p:nvSpPr>
          <p:cNvPr id="7" name="Content Placeholder 3"/>
          <p:cNvSpPr>
            <a:spLocks noGrp="1"/>
          </p:cNvSpPr>
          <p:nvPr>
            <p:ph sz="half" idx="11" hasCustomPrompt="1"/>
          </p:nvPr>
        </p:nvSpPr>
        <p:spPr>
          <a:xfrm>
            <a:off x="5905500" y="3593598"/>
            <a:ext cx="2514600" cy="1883061"/>
          </a:xfrm>
        </p:spPr>
        <p:txBody>
          <a:bodyPr numCol="1">
            <a:noAutofit/>
          </a:bodyPr>
          <a:lstStyle>
            <a:lvl1pPr marL="0" marR="0" indent="0" algn="l" defTabSz="685766" rtl="0" eaLnBrk="1" fontAlgn="auto" latinLnBrk="0" hangingPunct="1">
              <a:lnSpc>
                <a:spcPts val="1650"/>
              </a:lnSpc>
              <a:spcBef>
                <a:spcPts val="750"/>
              </a:spcBef>
              <a:spcAft>
                <a:spcPts val="0"/>
              </a:spcAft>
              <a:buClrTx/>
              <a:buSzTx/>
              <a:buFontTx/>
              <a:buNone/>
              <a:tabLst/>
              <a:defRPr sz="1500">
                <a:solidFill>
                  <a:schemeClr val="tx1"/>
                </a:solidFill>
              </a:defRPr>
            </a:lvl1pPr>
          </a:lstStyle>
          <a:p>
            <a:pPr lvl="0"/>
            <a:r>
              <a:rPr lang="en-US" dirty="0"/>
              <a:t>Text 20pt Arial </a:t>
            </a:r>
            <a:r>
              <a:rPr lang="en-US" dirty="0" err="1"/>
              <a:t>pud</a:t>
            </a:r>
            <a:r>
              <a:rPr lang="en-US" dirty="0"/>
              <a:t> </a:t>
            </a:r>
            <a:r>
              <a:rPr lang="en-US" dirty="0" err="1"/>
              <a:t>amer</a:t>
            </a:r>
            <a:r>
              <a:rPr lang="en-US" dirty="0"/>
              <a:t> non section lorem.</a:t>
            </a:r>
          </a:p>
        </p:txBody>
      </p:sp>
    </p:spTree>
    <p:extLst>
      <p:ext uri="{BB962C8B-B14F-4D97-AF65-F5344CB8AC3E}">
        <p14:creationId xmlns:p14="http://schemas.microsoft.com/office/powerpoint/2010/main" val="22156354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Image 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2" y="1499616"/>
            <a:ext cx="3690257" cy="932688"/>
          </a:xfrm>
        </p:spPr>
        <p:txBody>
          <a:bodyPr anchor="t">
            <a:noAutofit/>
          </a:bodyPr>
          <a:lstStyle>
            <a:lvl1pPr algn="l">
              <a:lnSpc>
                <a:spcPts val="2475"/>
              </a:lnSpc>
              <a:defRPr sz="2400"/>
            </a:lvl1pPr>
          </a:lstStyle>
          <a:p>
            <a:r>
              <a:rPr lang="en-US" dirty="0"/>
              <a:t>Headline 32pt</a:t>
            </a:r>
            <a:br>
              <a:rPr lang="en-US" dirty="0"/>
            </a:br>
            <a:r>
              <a:rPr lang="en-US" dirty="0"/>
              <a:t>Arial bold</a:t>
            </a:r>
          </a:p>
        </p:txBody>
      </p:sp>
      <p:sp>
        <p:nvSpPr>
          <p:cNvPr id="3" name="Subtitle 2"/>
          <p:cNvSpPr>
            <a:spLocks noGrp="1"/>
          </p:cNvSpPr>
          <p:nvPr>
            <p:ph type="subTitle" idx="1" hasCustomPrompt="1"/>
          </p:nvPr>
        </p:nvSpPr>
        <p:spPr>
          <a:xfrm>
            <a:off x="685800" y="2560320"/>
            <a:ext cx="3690256" cy="576072"/>
          </a:xfrm>
        </p:spPr>
        <p:txBody>
          <a:bodyPr>
            <a:noAutofit/>
          </a:bodyPr>
          <a:lstStyle>
            <a:lvl1pPr marL="0" marR="0" indent="0" algn="l" defTabSz="685766" rtl="0" eaLnBrk="1" fontAlgn="auto" latinLnBrk="0" hangingPunct="1">
              <a:lnSpc>
                <a:spcPts val="1650"/>
              </a:lnSpc>
              <a:spcBef>
                <a:spcPts val="750"/>
              </a:spcBef>
              <a:spcAft>
                <a:spcPts val="0"/>
              </a:spcAft>
              <a:buClrTx/>
              <a:buSzTx/>
              <a:buFont typeface="Arial" panose="020B0604020202020204" pitchFamily="34" charset="0"/>
              <a:buNone/>
              <a:tabLst/>
              <a:defRPr sz="1500"/>
            </a:lvl1pPr>
            <a:lvl2pPr marL="342884" indent="0" algn="ctr">
              <a:buNone/>
              <a:defRPr sz="1500"/>
            </a:lvl2pPr>
            <a:lvl3pPr marL="685766" indent="0" algn="ctr">
              <a:buNone/>
              <a:defRPr sz="1350"/>
            </a:lvl3pPr>
            <a:lvl4pPr marL="1028649" indent="0" algn="ctr">
              <a:buNone/>
              <a:defRPr sz="1200"/>
            </a:lvl4pPr>
            <a:lvl5pPr marL="1371532" indent="0" algn="ctr">
              <a:buNone/>
              <a:defRPr sz="1200"/>
            </a:lvl5pPr>
            <a:lvl6pPr marL="1714415" indent="0" algn="ctr">
              <a:buNone/>
              <a:defRPr sz="1200"/>
            </a:lvl6pPr>
            <a:lvl7pPr marL="2057297" indent="0" algn="ctr">
              <a:buNone/>
              <a:defRPr sz="1200"/>
            </a:lvl7pPr>
            <a:lvl8pPr marL="2400180" indent="0" algn="ctr">
              <a:buNone/>
              <a:defRPr sz="1200"/>
            </a:lvl8pPr>
            <a:lvl9pPr marL="2743064" indent="0" algn="ctr">
              <a:buNone/>
              <a:defRPr sz="1200"/>
            </a:lvl9pPr>
          </a:lstStyle>
          <a:p>
            <a:pPr marL="0" marR="0" lvl="0" indent="0" algn="l" defTabSz="685766" rtl="0" eaLnBrk="1" fontAlgn="auto" latinLnBrk="0" hangingPunct="1">
              <a:lnSpc>
                <a:spcPts val="1650"/>
              </a:lnSpc>
              <a:spcBef>
                <a:spcPts val="750"/>
              </a:spcBef>
              <a:spcAft>
                <a:spcPts val="0"/>
              </a:spcAft>
              <a:buClrTx/>
              <a:buSzTx/>
              <a:buFont typeface="Arial" panose="020B0604020202020204" pitchFamily="34" charset="0"/>
              <a:buNone/>
              <a:tabLst/>
              <a:defRPr/>
            </a:pPr>
            <a:r>
              <a:rPr lang="en-US" dirty="0"/>
              <a:t>Kicker 20pt Arial </a:t>
            </a:r>
          </a:p>
          <a:p>
            <a:r>
              <a:rPr lang="en-US" dirty="0"/>
              <a:t/>
            </a:r>
            <a:br>
              <a:rPr lang="en-US" dirty="0"/>
            </a:br>
            <a:endParaRPr lang="en-US" dirty="0"/>
          </a:p>
        </p:txBody>
      </p:sp>
      <p:sp>
        <p:nvSpPr>
          <p:cNvPr id="8" name="Content Placeholder 7"/>
          <p:cNvSpPr>
            <a:spLocks noGrp="1"/>
          </p:cNvSpPr>
          <p:nvPr>
            <p:ph sz="quarter" idx="10" hasCustomPrompt="1"/>
          </p:nvPr>
        </p:nvSpPr>
        <p:spPr>
          <a:xfrm>
            <a:off x="691844" y="3758184"/>
            <a:ext cx="3684551" cy="228600"/>
          </a:xfrm>
        </p:spPr>
        <p:txBody>
          <a:bodyPr>
            <a:noAutofit/>
          </a:bodyPr>
          <a:lstStyle>
            <a:lvl1pPr marL="0" indent="0">
              <a:lnSpc>
                <a:spcPts val="1200"/>
              </a:lnSpc>
              <a:spcBef>
                <a:spcPts val="0"/>
              </a:spcBef>
              <a:buFontTx/>
              <a:buNone/>
              <a:defRPr sz="1050" b="1">
                <a:solidFill>
                  <a:schemeClr val="tx2"/>
                </a:solidFill>
              </a:defRPr>
            </a:lvl1pPr>
            <a:lvl2pPr marL="175013" indent="0">
              <a:buFontTx/>
              <a:buNone/>
              <a:defRPr sz="1050" b="1">
                <a:solidFill>
                  <a:schemeClr val="tx2"/>
                </a:solidFill>
              </a:defRPr>
            </a:lvl2pPr>
            <a:lvl3pPr marL="348836" indent="0">
              <a:buFontTx/>
              <a:buNone/>
              <a:defRPr sz="1050" b="1">
                <a:solidFill>
                  <a:schemeClr val="tx2"/>
                </a:solidFill>
              </a:defRPr>
            </a:lvl3pPr>
            <a:lvl4pPr marL="1028649" indent="0">
              <a:buFontTx/>
              <a:buNone/>
              <a:defRPr sz="1050" b="1">
                <a:solidFill>
                  <a:schemeClr val="tx2"/>
                </a:solidFill>
              </a:defRPr>
            </a:lvl4pPr>
            <a:lvl5pPr marL="1371532" indent="0">
              <a:buFontTx/>
              <a:buNone/>
              <a:defRPr sz="1050" b="1">
                <a:solidFill>
                  <a:schemeClr val="tx2"/>
                </a:solidFill>
              </a:defRPr>
            </a:lvl5pPr>
          </a:lstStyle>
          <a:p>
            <a:pPr lvl="0"/>
            <a:r>
              <a:rPr lang="en-US" dirty="0"/>
              <a:t>Presenter Name 14pt Arial bold</a:t>
            </a:r>
          </a:p>
        </p:txBody>
      </p:sp>
      <p:sp>
        <p:nvSpPr>
          <p:cNvPr id="10" name="Text Placeholder 9"/>
          <p:cNvSpPr>
            <a:spLocks noGrp="1"/>
          </p:cNvSpPr>
          <p:nvPr>
            <p:ph type="body" sz="quarter" idx="11" hasCustomPrompt="1"/>
          </p:nvPr>
        </p:nvSpPr>
        <p:spPr>
          <a:xfrm>
            <a:off x="691842" y="3986784"/>
            <a:ext cx="3684550" cy="228600"/>
          </a:xfrm>
        </p:spPr>
        <p:txBody>
          <a:bodyPr>
            <a:noAutofit/>
          </a:bodyPr>
          <a:lstStyle>
            <a:lvl1pPr marL="0" indent="0">
              <a:lnSpc>
                <a:spcPts val="1200"/>
              </a:lnSpc>
              <a:buFontTx/>
              <a:buNone/>
              <a:defRPr sz="1050">
                <a:solidFill>
                  <a:schemeClr val="tx1"/>
                </a:solidFill>
              </a:defRPr>
            </a:lvl1pPr>
            <a:lvl2pPr marL="175013" indent="0">
              <a:buFontTx/>
              <a:buNone/>
              <a:defRPr sz="1050">
                <a:solidFill>
                  <a:schemeClr val="tx1"/>
                </a:solidFill>
              </a:defRPr>
            </a:lvl2pPr>
            <a:lvl3pPr marL="348836" indent="0">
              <a:buFontTx/>
              <a:buNone/>
              <a:defRPr sz="1050">
                <a:solidFill>
                  <a:schemeClr val="tx1"/>
                </a:solidFill>
              </a:defRPr>
            </a:lvl3pPr>
            <a:lvl4pPr marL="1028649" indent="0">
              <a:buFontTx/>
              <a:buNone/>
              <a:defRPr sz="1050">
                <a:solidFill>
                  <a:schemeClr val="tx1"/>
                </a:solidFill>
              </a:defRPr>
            </a:lvl4pPr>
            <a:lvl5pPr marL="1371532" indent="0">
              <a:buFontTx/>
              <a:buNone/>
              <a:defRPr sz="1050">
                <a:solidFill>
                  <a:schemeClr val="tx1"/>
                </a:solidFill>
              </a:defRPr>
            </a:lvl5pPr>
          </a:lstStyle>
          <a:p>
            <a:pPr lvl="0"/>
            <a:r>
              <a:rPr lang="nn-NO" dirty="0"/>
              <a:t>Title 14pt Arial</a:t>
            </a:r>
          </a:p>
        </p:txBody>
      </p:sp>
      <p:sp>
        <p:nvSpPr>
          <p:cNvPr id="12" name="Content Placeholder 11"/>
          <p:cNvSpPr>
            <a:spLocks noGrp="1"/>
          </p:cNvSpPr>
          <p:nvPr>
            <p:ph sz="quarter" idx="12" hasCustomPrompt="1"/>
          </p:nvPr>
        </p:nvSpPr>
        <p:spPr>
          <a:xfrm>
            <a:off x="691842" y="4279392"/>
            <a:ext cx="3684214" cy="228600"/>
          </a:xfrm>
        </p:spPr>
        <p:txBody>
          <a:bodyPr>
            <a:noAutofit/>
          </a:bodyPr>
          <a:lstStyle>
            <a:lvl1pPr marL="0" indent="0">
              <a:lnSpc>
                <a:spcPts val="1200"/>
              </a:lnSpc>
              <a:spcBef>
                <a:spcPts val="0"/>
              </a:spcBef>
              <a:buFontTx/>
              <a:buNone/>
              <a:defRPr sz="1050" b="1">
                <a:solidFill>
                  <a:schemeClr val="tx2"/>
                </a:solidFill>
              </a:defRPr>
            </a:lvl1pPr>
            <a:lvl2pPr>
              <a:defRPr sz="1050" b="1">
                <a:solidFill>
                  <a:schemeClr val="tx1"/>
                </a:solidFill>
              </a:defRPr>
            </a:lvl2pPr>
            <a:lvl3pPr>
              <a:defRPr sz="1050" b="1">
                <a:solidFill>
                  <a:schemeClr val="tx1"/>
                </a:solidFill>
              </a:defRPr>
            </a:lvl3pPr>
            <a:lvl4pPr>
              <a:defRPr sz="1050" b="1">
                <a:solidFill>
                  <a:schemeClr val="tx1"/>
                </a:solidFill>
              </a:defRPr>
            </a:lvl4pPr>
            <a:lvl5pPr>
              <a:defRPr sz="1050" b="1">
                <a:solidFill>
                  <a:schemeClr val="tx1"/>
                </a:solidFill>
              </a:defRPr>
            </a:lvl5pPr>
          </a:lstStyle>
          <a:p>
            <a:pPr lvl="0"/>
            <a:r>
              <a:rPr lang="en-US" dirty="0"/>
              <a:t>Presenter Name 14pt Arial bold</a:t>
            </a:r>
          </a:p>
        </p:txBody>
      </p:sp>
      <p:sp>
        <p:nvSpPr>
          <p:cNvPr id="14" name="Text Placeholder 13"/>
          <p:cNvSpPr>
            <a:spLocks noGrp="1"/>
          </p:cNvSpPr>
          <p:nvPr>
            <p:ph type="body" sz="quarter" idx="13" hasCustomPrompt="1"/>
          </p:nvPr>
        </p:nvSpPr>
        <p:spPr>
          <a:xfrm>
            <a:off x="691842" y="4498848"/>
            <a:ext cx="3684214" cy="228600"/>
          </a:xfrm>
        </p:spPr>
        <p:txBody>
          <a:bodyPr>
            <a:noAutofit/>
          </a:bodyPr>
          <a:lstStyle>
            <a:lvl1pPr marL="0" indent="0">
              <a:lnSpc>
                <a:spcPts val="1200"/>
              </a:lnSpc>
              <a:buFontTx/>
              <a:buNone/>
              <a:defRPr sz="1050"/>
            </a:lvl1pPr>
            <a:lvl2pPr marL="175013" indent="0">
              <a:lnSpc>
                <a:spcPts val="1200"/>
              </a:lnSpc>
              <a:buFontTx/>
              <a:buNone/>
              <a:defRPr sz="1050"/>
            </a:lvl2pPr>
            <a:lvl3pPr marL="348836" indent="0">
              <a:lnSpc>
                <a:spcPts val="1200"/>
              </a:lnSpc>
              <a:buFontTx/>
              <a:buNone/>
              <a:defRPr sz="1050"/>
            </a:lvl3pPr>
            <a:lvl4pPr marL="1028649" indent="0">
              <a:lnSpc>
                <a:spcPts val="1200"/>
              </a:lnSpc>
              <a:buFontTx/>
              <a:buNone/>
              <a:defRPr sz="1050"/>
            </a:lvl4pPr>
            <a:lvl5pPr marL="1371532" indent="0">
              <a:lnSpc>
                <a:spcPts val="1200"/>
              </a:lnSpc>
              <a:buFontTx/>
              <a:buNone/>
              <a:defRPr sz="1050"/>
            </a:lvl5pPr>
          </a:lstStyle>
          <a:p>
            <a:pPr lvl="0"/>
            <a:r>
              <a:rPr lang="nn-NO" dirty="0"/>
              <a:t>Title 14pt Arial</a:t>
            </a:r>
          </a:p>
        </p:txBody>
      </p:sp>
      <p:sp>
        <p:nvSpPr>
          <p:cNvPr id="16" name="Content Placeholder 15"/>
          <p:cNvSpPr>
            <a:spLocks noGrp="1"/>
          </p:cNvSpPr>
          <p:nvPr>
            <p:ph sz="quarter" idx="14" hasCustomPrompt="1"/>
          </p:nvPr>
        </p:nvSpPr>
        <p:spPr>
          <a:xfrm>
            <a:off x="691842" y="4782312"/>
            <a:ext cx="3684214" cy="228600"/>
          </a:xfrm>
        </p:spPr>
        <p:txBody>
          <a:bodyPr>
            <a:noAutofit/>
          </a:bodyPr>
          <a:lstStyle>
            <a:lvl1pPr marL="0" indent="0">
              <a:lnSpc>
                <a:spcPts val="1200"/>
              </a:lnSpc>
              <a:buFontTx/>
              <a:buNone/>
              <a:defRPr sz="1050" b="1" baseline="0">
                <a:solidFill>
                  <a:schemeClr val="tx2"/>
                </a:solidFill>
              </a:defRPr>
            </a:lvl1pPr>
            <a:lvl2pPr marL="175013" indent="0">
              <a:lnSpc>
                <a:spcPts val="1200"/>
              </a:lnSpc>
              <a:buFontTx/>
              <a:buNone/>
              <a:defRPr sz="1050" b="1">
                <a:solidFill>
                  <a:schemeClr val="tx2"/>
                </a:solidFill>
              </a:defRPr>
            </a:lvl2pPr>
            <a:lvl3pPr marL="348836" indent="0">
              <a:lnSpc>
                <a:spcPts val="1200"/>
              </a:lnSpc>
              <a:buFontTx/>
              <a:buNone/>
              <a:defRPr sz="1050" b="1">
                <a:solidFill>
                  <a:schemeClr val="tx2"/>
                </a:solidFill>
              </a:defRPr>
            </a:lvl3pPr>
            <a:lvl4pPr marL="1028649" indent="0">
              <a:lnSpc>
                <a:spcPts val="1200"/>
              </a:lnSpc>
              <a:buFontTx/>
              <a:buNone/>
              <a:defRPr sz="1050" b="1">
                <a:solidFill>
                  <a:schemeClr val="tx2"/>
                </a:solidFill>
              </a:defRPr>
            </a:lvl4pPr>
            <a:lvl5pPr marL="1371532" indent="0">
              <a:lnSpc>
                <a:spcPts val="1200"/>
              </a:lnSpc>
              <a:buFontTx/>
              <a:buNone/>
              <a:defRPr sz="1050" b="1">
                <a:solidFill>
                  <a:schemeClr val="tx2"/>
                </a:solidFill>
              </a:defRPr>
            </a:lvl5pPr>
          </a:lstStyle>
          <a:p>
            <a:pPr lvl="0"/>
            <a:r>
              <a:rPr lang="en-US" dirty="0"/>
              <a:t>Presenter Name 14pt Arial bold</a:t>
            </a:r>
          </a:p>
        </p:txBody>
      </p:sp>
      <p:sp>
        <p:nvSpPr>
          <p:cNvPr id="18" name="Text Placeholder 17"/>
          <p:cNvSpPr>
            <a:spLocks noGrp="1"/>
          </p:cNvSpPr>
          <p:nvPr>
            <p:ph type="body" sz="quarter" idx="15" hasCustomPrompt="1"/>
          </p:nvPr>
        </p:nvSpPr>
        <p:spPr>
          <a:xfrm>
            <a:off x="691842" y="5010912"/>
            <a:ext cx="3684214" cy="228600"/>
          </a:xfrm>
        </p:spPr>
        <p:txBody>
          <a:bodyPr>
            <a:noAutofit/>
          </a:bodyPr>
          <a:lstStyle>
            <a:lvl1pPr marL="0" indent="0">
              <a:lnSpc>
                <a:spcPts val="1200"/>
              </a:lnSpc>
              <a:buFontTx/>
              <a:buNone/>
              <a:defRPr sz="1050"/>
            </a:lvl1pPr>
            <a:lvl2pPr marL="175013" indent="0">
              <a:lnSpc>
                <a:spcPts val="1200"/>
              </a:lnSpc>
              <a:buFontTx/>
              <a:buNone/>
              <a:defRPr sz="1050"/>
            </a:lvl2pPr>
            <a:lvl3pPr marL="348836" indent="0">
              <a:lnSpc>
                <a:spcPts val="1200"/>
              </a:lnSpc>
              <a:buFontTx/>
              <a:buNone/>
              <a:defRPr sz="1050"/>
            </a:lvl3pPr>
            <a:lvl4pPr marL="1028649" indent="0">
              <a:lnSpc>
                <a:spcPts val="1200"/>
              </a:lnSpc>
              <a:buFontTx/>
              <a:buNone/>
              <a:defRPr sz="1050"/>
            </a:lvl4pPr>
            <a:lvl5pPr marL="1371532" indent="0">
              <a:lnSpc>
                <a:spcPts val="1200"/>
              </a:lnSpc>
              <a:buFontTx/>
              <a:buNone/>
              <a:defRPr sz="1050"/>
            </a:lvl5pPr>
          </a:lstStyle>
          <a:p>
            <a:pPr lvl="0"/>
            <a:r>
              <a:rPr lang="nn-NO" dirty="0"/>
              <a:t>Title 14pt Arial</a:t>
            </a:r>
          </a:p>
        </p:txBody>
      </p:sp>
      <p:sp>
        <p:nvSpPr>
          <p:cNvPr id="24" name="Content Placeholder 23"/>
          <p:cNvSpPr>
            <a:spLocks noGrp="1"/>
          </p:cNvSpPr>
          <p:nvPr>
            <p:ph sz="quarter" idx="16" hasCustomPrompt="1"/>
          </p:nvPr>
        </p:nvSpPr>
        <p:spPr>
          <a:xfrm>
            <a:off x="685800" y="5568696"/>
            <a:ext cx="1746504" cy="228600"/>
          </a:xfrm>
        </p:spPr>
        <p:txBody>
          <a:bodyPr>
            <a:noAutofit/>
          </a:bodyPr>
          <a:lstStyle>
            <a:lvl1pPr marL="0" indent="0">
              <a:lnSpc>
                <a:spcPts val="750"/>
              </a:lnSpc>
              <a:spcBef>
                <a:spcPts val="0"/>
              </a:spcBef>
              <a:buFontTx/>
              <a:buNone/>
              <a:defRPr sz="600" b="1" cap="all" baseline="0">
                <a:solidFill>
                  <a:schemeClr val="tx2"/>
                </a:solidFill>
              </a:defRPr>
            </a:lvl1pPr>
            <a:lvl2pPr marL="175013" indent="0">
              <a:buFontTx/>
              <a:buNone/>
              <a:defRPr sz="600" cap="all" baseline="0">
                <a:solidFill>
                  <a:schemeClr val="tx2"/>
                </a:solidFill>
              </a:defRPr>
            </a:lvl2pPr>
            <a:lvl3pPr marL="348836" indent="0">
              <a:buFontTx/>
              <a:buNone/>
              <a:defRPr sz="600" cap="all" baseline="0">
                <a:solidFill>
                  <a:schemeClr val="tx2"/>
                </a:solidFill>
              </a:defRPr>
            </a:lvl3pPr>
            <a:lvl4pPr marL="1028649" indent="0">
              <a:buFontTx/>
              <a:buNone/>
              <a:defRPr sz="600" cap="all" baseline="0">
                <a:solidFill>
                  <a:schemeClr val="tx2"/>
                </a:solidFill>
              </a:defRPr>
            </a:lvl4pPr>
            <a:lvl5pPr marL="1371532" indent="0">
              <a:buFontTx/>
              <a:buNone/>
              <a:defRPr sz="600" cap="all" baseline="0">
                <a:solidFill>
                  <a:schemeClr val="tx2"/>
                </a:solidFill>
              </a:defRPr>
            </a:lvl5pPr>
          </a:lstStyle>
          <a:p>
            <a:pPr lvl="0"/>
            <a:r>
              <a:rPr lang="en-US" dirty="0"/>
              <a:t>Click to add date</a:t>
            </a:r>
          </a:p>
        </p:txBody>
      </p:sp>
      <p:sp>
        <p:nvSpPr>
          <p:cNvPr id="5" name="Picture Placeholder 4"/>
          <p:cNvSpPr>
            <a:spLocks noGrp="1"/>
          </p:cNvSpPr>
          <p:nvPr>
            <p:ph type="pic" sz="quarter" idx="17"/>
          </p:nvPr>
        </p:nvSpPr>
        <p:spPr>
          <a:xfrm>
            <a:off x="4617720" y="0"/>
            <a:ext cx="4526280" cy="6858000"/>
          </a:xfrm>
          <a:solidFill>
            <a:schemeClr val="bg1">
              <a:lumMod val="95000"/>
            </a:schemeClr>
          </a:solidFill>
        </p:spPr>
        <p:txBody>
          <a:bodyPr anchor="ctr">
            <a:normAutofit/>
          </a:bodyPr>
          <a:lstStyle>
            <a:lvl1pPr marL="0" indent="0">
              <a:buFontTx/>
              <a:buNone/>
              <a:defRPr sz="900"/>
            </a:lvl1pPr>
          </a:lstStyle>
          <a:p>
            <a:r>
              <a:rPr lang="en-US" smtClean="0"/>
              <a:t>Click icon to add picture</a:t>
            </a:r>
            <a:endParaRPr lang="en-US" dirty="0"/>
          </a:p>
        </p:txBody>
      </p:sp>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2115" y="456803"/>
            <a:ext cx="283685" cy="378247"/>
          </a:xfrm>
          <a:prstGeom prst="rect">
            <a:avLst/>
          </a:prstGeom>
        </p:spPr>
      </p:pic>
    </p:spTree>
    <p:extLst>
      <p:ext uri="{BB962C8B-B14F-4D97-AF65-F5344CB8AC3E}">
        <p14:creationId xmlns:p14="http://schemas.microsoft.com/office/powerpoint/2010/main" val="111696229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Graphic_Three-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5800" y="1408176"/>
            <a:ext cx="7772400" cy="960120"/>
          </a:xfrm>
        </p:spPr>
        <p:txBody>
          <a:bodyPr>
            <a:noAutofit/>
          </a:bodyPr>
          <a:lstStyle>
            <a:lvl1pPr>
              <a:defRPr/>
            </a:lvl1pPr>
          </a:lstStyle>
          <a:p>
            <a:r>
              <a:rPr lang="en-US" dirty="0"/>
              <a:t>Headline 30pt</a:t>
            </a:r>
            <a:br>
              <a:rPr lang="en-US" dirty="0"/>
            </a:br>
            <a:r>
              <a:rPr lang="en-US" dirty="0"/>
              <a:t>Arial bold</a:t>
            </a:r>
          </a:p>
        </p:txBody>
      </p:sp>
      <p:sp>
        <p:nvSpPr>
          <p:cNvPr id="3" name="Content Placeholder 2"/>
          <p:cNvSpPr>
            <a:spLocks noGrp="1"/>
          </p:cNvSpPr>
          <p:nvPr>
            <p:ph sz="half" idx="1" hasCustomPrompt="1"/>
          </p:nvPr>
        </p:nvSpPr>
        <p:spPr>
          <a:xfrm>
            <a:off x="685800" y="2487174"/>
            <a:ext cx="2514600" cy="1133855"/>
          </a:xfrm>
        </p:spPr>
        <p:txBody>
          <a:bodyPr>
            <a:normAutofit/>
          </a:bodyPr>
          <a:lstStyle>
            <a:lvl1pPr marL="0" indent="0" algn="l">
              <a:lnSpc>
                <a:spcPts val="9000"/>
              </a:lnSpc>
              <a:spcBef>
                <a:spcPts val="0"/>
              </a:spcBef>
              <a:buFontTx/>
              <a:buNone/>
              <a:defRPr sz="9000" b="1" baseline="0"/>
            </a:lvl1pPr>
            <a:lvl2pPr marL="175013" indent="0">
              <a:buFontTx/>
              <a:buNone/>
              <a:defRPr/>
            </a:lvl2pPr>
            <a:lvl3pPr marL="348836" indent="0">
              <a:buFontTx/>
              <a:buNone/>
              <a:defRPr/>
            </a:lvl3pPr>
            <a:lvl4pPr marL="1028649" indent="0">
              <a:buFontTx/>
              <a:buNone/>
              <a:defRPr/>
            </a:lvl4pPr>
            <a:lvl5pPr marL="1371532" indent="0">
              <a:buFontTx/>
              <a:buNone/>
              <a:defRPr/>
            </a:lvl5pPr>
          </a:lstStyle>
          <a:p>
            <a:pPr lvl="0"/>
            <a:r>
              <a:rPr lang="en-US" dirty="0"/>
              <a:t>1</a:t>
            </a:r>
          </a:p>
        </p:txBody>
      </p:sp>
      <p:sp>
        <p:nvSpPr>
          <p:cNvPr id="4" name="Content Placeholder 3"/>
          <p:cNvSpPr>
            <a:spLocks noGrp="1"/>
          </p:cNvSpPr>
          <p:nvPr>
            <p:ph sz="half" idx="2" hasCustomPrompt="1"/>
          </p:nvPr>
        </p:nvSpPr>
        <p:spPr>
          <a:xfrm>
            <a:off x="685800" y="3730758"/>
            <a:ext cx="2514600" cy="1883061"/>
          </a:xfrm>
        </p:spPr>
        <p:txBody>
          <a:bodyPr numCol="1">
            <a:noAutofit/>
          </a:bodyPr>
          <a:lstStyle>
            <a:lvl1pPr marL="0" marR="0" indent="0" algn="l" defTabSz="685766" rtl="0" eaLnBrk="1" fontAlgn="auto" latinLnBrk="0" hangingPunct="1">
              <a:lnSpc>
                <a:spcPts val="1650"/>
              </a:lnSpc>
              <a:spcBef>
                <a:spcPts val="750"/>
              </a:spcBef>
              <a:spcAft>
                <a:spcPts val="0"/>
              </a:spcAft>
              <a:buClrTx/>
              <a:buSzTx/>
              <a:buFontTx/>
              <a:buNone/>
              <a:tabLst/>
              <a:defRPr sz="1500">
                <a:solidFill>
                  <a:schemeClr val="tx1"/>
                </a:solidFill>
              </a:defRPr>
            </a:lvl1pPr>
          </a:lstStyle>
          <a:p>
            <a:pPr lvl="0"/>
            <a:r>
              <a:rPr lang="en-US" dirty="0"/>
              <a:t>Text 20pt Arial </a:t>
            </a:r>
            <a:r>
              <a:rPr lang="en-US" dirty="0" err="1"/>
              <a:t>pud</a:t>
            </a:r>
            <a:r>
              <a:rPr lang="en-US" dirty="0"/>
              <a:t> </a:t>
            </a:r>
            <a:r>
              <a:rPr lang="en-US" dirty="0" err="1"/>
              <a:t>amer</a:t>
            </a:r>
            <a:r>
              <a:rPr lang="en-US" dirty="0"/>
              <a:t> non section lorem.</a:t>
            </a:r>
          </a:p>
        </p:txBody>
      </p:sp>
      <p:sp>
        <p:nvSpPr>
          <p:cNvPr id="8" name="object 3"/>
          <p:cNvSpPr/>
          <p:nvPr/>
        </p:nvSpPr>
        <p:spPr>
          <a:xfrm>
            <a:off x="285753" y="1301241"/>
            <a:ext cx="8569325" cy="0"/>
          </a:xfrm>
          <a:custGeom>
            <a:avLst/>
            <a:gdLst/>
            <a:ahLst/>
            <a:cxnLst/>
            <a:rect l="l" t="t" r="r" b="b"/>
            <a:pathLst>
              <a:path w="8569325">
                <a:moveTo>
                  <a:pt x="0" y="0"/>
                </a:moveTo>
                <a:lnTo>
                  <a:pt x="8568994" y="0"/>
                </a:lnTo>
              </a:path>
            </a:pathLst>
          </a:custGeom>
          <a:ln w="6350">
            <a:solidFill>
              <a:srgbClr val="929497"/>
            </a:solidFill>
          </a:ln>
        </p:spPr>
        <p:txBody>
          <a:bodyPr wrap="square" lIns="0" tIns="0" rIns="0" bIns="0" rtlCol="0"/>
          <a:lstStyle/>
          <a:p>
            <a:endParaRPr sz="1350"/>
          </a:p>
        </p:txBody>
      </p:sp>
      <p:sp>
        <p:nvSpPr>
          <p:cNvPr id="6" name="Content Placeholder 2"/>
          <p:cNvSpPr>
            <a:spLocks noGrp="1"/>
          </p:cNvSpPr>
          <p:nvPr>
            <p:ph sz="half" idx="10" hasCustomPrompt="1"/>
          </p:nvPr>
        </p:nvSpPr>
        <p:spPr>
          <a:xfrm>
            <a:off x="3276600" y="2487174"/>
            <a:ext cx="2552700" cy="1133855"/>
          </a:xfrm>
        </p:spPr>
        <p:txBody>
          <a:bodyPr>
            <a:normAutofit/>
          </a:bodyPr>
          <a:lstStyle>
            <a:lvl1pPr marL="0" indent="0" algn="l">
              <a:lnSpc>
                <a:spcPts val="9000"/>
              </a:lnSpc>
              <a:spcBef>
                <a:spcPts val="0"/>
              </a:spcBef>
              <a:buFontTx/>
              <a:buNone/>
              <a:defRPr sz="9000" b="1" baseline="0">
                <a:solidFill>
                  <a:schemeClr val="accent2"/>
                </a:solidFill>
              </a:defRPr>
            </a:lvl1pPr>
            <a:lvl2pPr marL="175013" indent="0">
              <a:buFontTx/>
              <a:buNone/>
              <a:defRPr/>
            </a:lvl2pPr>
            <a:lvl3pPr marL="348836" indent="0">
              <a:buFontTx/>
              <a:buNone/>
              <a:defRPr/>
            </a:lvl3pPr>
            <a:lvl4pPr marL="1028649" indent="0">
              <a:buFontTx/>
              <a:buNone/>
              <a:defRPr/>
            </a:lvl4pPr>
            <a:lvl5pPr marL="1371532" indent="0">
              <a:buFontTx/>
              <a:buNone/>
              <a:defRPr/>
            </a:lvl5pPr>
          </a:lstStyle>
          <a:p>
            <a:pPr lvl="0"/>
            <a:r>
              <a:rPr lang="en-US" dirty="0"/>
              <a:t>2</a:t>
            </a:r>
          </a:p>
        </p:txBody>
      </p:sp>
      <p:sp>
        <p:nvSpPr>
          <p:cNvPr id="7" name="Content Placeholder 2"/>
          <p:cNvSpPr>
            <a:spLocks noGrp="1"/>
          </p:cNvSpPr>
          <p:nvPr>
            <p:ph sz="half" idx="11" hasCustomPrompt="1"/>
          </p:nvPr>
        </p:nvSpPr>
        <p:spPr>
          <a:xfrm>
            <a:off x="5905500" y="2487174"/>
            <a:ext cx="2552700" cy="1133855"/>
          </a:xfrm>
        </p:spPr>
        <p:txBody>
          <a:bodyPr>
            <a:normAutofit/>
          </a:bodyPr>
          <a:lstStyle>
            <a:lvl1pPr marL="0" indent="0" algn="l">
              <a:lnSpc>
                <a:spcPts val="9000"/>
              </a:lnSpc>
              <a:spcBef>
                <a:spcPts val="0"/>
              </a:spcBef>
              <a:buFontTx/>
              <a:buNone/>
              <a:defRPr sz="9000" b="1" baseline="0">
                <a:solidFill>
                  <a:schemeClr val="accent1"/>
                </a:solidFill>
              </a:defRPr>
            </a:lvl1pPr>
            <a:lvl2pPr marL="175013" indent="0">
              <a:buFontTx/>
              <a:buNone/>
              <a:defRPr/>
            </a:lvl2pPr>
            <a:lvl3pPr marL="348836" indent="0">
              <a:buFontTx/>
              <a:buNone/>
              <a:defRPr/>
            </a:lvl3pPr>
            <a:lvl4pPr marL="1028649" indent="0">
              <a:buFontTx/>
              <a:buNone/>
              <a:defRPr/>
            </a:lvl4pPr>
            <a:lvl5pPr marL="1371532" indent="0">
              <a:buFontTx/>
              <a:buNone/>
              <a:defRPr/>
            </a:lvl5pPr>
          </a:lstStyle>
          <a:p>
            <a:pPr lvl="0"/>
            <a:r>
              <a:rPr lang="en-US" dirty="0"/>
              <a:t>3</a:t>
            </a:r>
          </a:p>
        </p:txBody>
      </p:sp>
      <p:sp>
        <p:nvSpPr>
          <p:cNvPr id="9" name="Content Placeholder 3"/>
          <p:cNvSpPr>
            <a:spLocks noGrp="1"/>
          </p:cNvSpPr>
          <p:nvPr>
            <p:ph sz="half" idx="12" hasCustomPrompt="1"/>
          </p:nvPr>
        </p:nvSpPr>
        <p:spPr>
          <a:xfrm>
            <a:off x="3276600" y="3730758"/>
            <a:ext cx="2514600" cy="1883061"/>
          </a:xfrm>
        </p:spPr>
        <p:txBody>
          <a:bodyPr numCol="1">
            <a:noAutofit/>
          </a:bodyPr>
          <a:lstStyle>
            <a:lvl1pPr marL="0" marR="0" indent="0" algn="l" defTabSz="685766" rtl="0" eaLnBrk="1" fontAlgn="auto" latinLnBrk="0" hangingPunct="1">
              <a:lnSpc>
                <a:spcPts val="1650"/>
              </a:lnSpc>
              <a:spcBef>
                <a:spcPts val="750"/>
              </a:spcBef>
              <a:spcAft>
                <a:spcPts val="0"/>
              </a:spcAft>
              <a:buClrTx/>
              <a:buSzTx/>
              <a:buFontTx/>
              <a:buNone/>
              <a:tabLst/>
              <a:defRPr sz="1500">
                <a:solidFill>
                  <a:schemeClr val="tx1"/>
                </a:solidFill>
              </a:defRPr>
            </a:lvl1pPr>
          </a:lstStyle>
          <a:p>
            <a:pPr lvl="0"/>
            <a:r>
              <a:rPr lang="en-US" dirty="0"/>
              <a:t>Text 20pt Arial </a:t>
            </a:r>
            <a:r>
              <a:rPr lang="en-US" dirty="0" err="1"/>
              <a:t>pud</a:t>
            </a:r>
            <a:r>
              <a:rPr lang="en-US" dirty="0"/>
              <a:t> </a:t>
            </a:r>
            <a:r>
              <a:rPr lang="en-US" dirty="0" err="1"/>
              <a:t>amer</a:t>
            </a:r>
            <a:r>
              <a:rPr lang="en-US" dirty="0"/>
              <a:t> non section lorem.</a:t>
            </a:r>
          </a:p>
        </p:txBody>
      </p:sp>
      <p:sp>
        <p:nvSpPr>
          <p:cNvPr id="10" name="Content Placeholder 3"/>
          <p:cNvSpPr>
            <a:spLocks noGrp="1"/>
          </p:cNvSpPr>
          <p:nvPr>
            <p:ph sz="half" idx="13" hasCustomPrompt="1"/>
          </p:nvPr>
        </p:nvSpPr>
        <p:spPr>
          <a:xfrm>
            <a:off x="5905500" y="3730758"/>
            <a:ext cx="2552700" cy="1883061"/>
          </a:xfrm>
        </p:spPr>
        <p:txBody>
          <a:bodyPr numCol="1">
            <a:noAutofit/>
          </a:bodyPr>
          <a:lstStyle>
            <a:lvl1pPr marL="0" marR="0" indent="0" algn="l" defTabSz="685766" rtl="0" eaLnBrk="1" fontAlgn="auto" latinLnBrk="0" hangingPunct="1">
              <a:lnSpc>
                <a:spcPts val="1650"/>
              </a:lnSpc>
              <a:spcBef>
                <a:spcPts val="750"/>
              </a:spcBef>
              <a:spcAft>
                <a:spcPts val="0"/>
              </a:spcAft>
              <a:buClrTx/>
              <a:buSzTx/>
              <a:buFontTx/>
              <a:buNone/>
              <a:tabLst/>
              <a:defRPr sz="1500">
                <a:solidFill>
                  <a:schemeClr val="tx1"/>
                </a:solidFill>
              </a:defRPr>
            </a:lvl1pPr>
          </a:lstStyle>
          <a:p>
            <a:pPr lvl="0"/>
            <a:r>
              <a:rPr lang="en-US" dirty="0"/>
              <a:t>Text 20pt Arial </a:t>
            </a:r>
            <a:r>
              <a:rPr lang="en-US" dirty="0" err="1"/>
              <a:t>pud</a:t>
            </a:r>
            <a:r>
              <a:rPr lang="en-US" dirty="0"/>
              <a:t> </a:t>
            </a:r>
            <a:r>
              <a:rPr lang="en-US" dirty="0" err="1"/>
              <a:t>amer</a:t>
            </a:r>
            <a:r>
              <a:rPr lang="en-US" dirty="0"/>
              <a:t> non section lorem.</a:t>
            </a:r>
          </a:p>
        </p:txBody>
      </p:sp>
    </p:spTree>
    <p:extLst>
      <p:ext uri="{BB962C8B-B14F-4D97-AF65-F5344CB8AC3E}">
        <p14:creationId xmlns:p14="http://schemas.microsoft.com/office/powerpoint/2010/main" val="166920400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2 Column Long_Introduction with Graphic">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5802" y="1408176"/>
            <a:ext cx="8153401" cy="960120"/>
          </a:xfrm>
        </p:spPr>
        <p:txBody>
          <a:bodyPr>
            <a:noAutofit/>
          </a:bodyPr>
          <a:lstStyle>
            <a:lvl1pPr>
              <a:defRPr/>
            </a:lvl1pPr>
          </a:lstStyle>
          <a:p>
            <a:r>
              <a:rPr lang="en-US" dirty="0"/>
              <a:t>Headline 30pt Arial bold to accommodate longer headlines</a:t>
            </a:r>
          </a:p>
        </p:txBody>
      </p:sp>
      <p:sp>
        <p:nvSpPr>
          <p:cNvPr id="3" name="Content Placeholder 2"/>
          <p:cNvSpPr>
            <a:spLocks noGrp="1"/>
          </p:cNvSpPr>
          <p:nvPr>
            <p:ph idx="1" hasCustomPrompt="1"/>
          </p:nvPr>
        </p:nvSpPr>
        <p:spPr>
          <a:xfrm>
            <a:off x="685800" y="2487173"/>
            <a:ext cx="3810000" cy="4142231"/>
          </a:xfrm>
        </p:spPr>
        <p:txBody>
          <a:bodyPr>
            <a:noAutofit/>
          </a:bodyPr>
          <a:lstStyle>
            <a:lvl1pPr marL="0" indent="0">
              <a:lnSpc>
                <a:spcPts val="1650"/>
              </a:lnSpc>
              <a:buFontTx/>
              <a:buNone/>
              <a:defRPr sz="1500" baseline="0">
                <a:solidFill>
                  <a:schemeClr val="tx1"/>
                </a:solidFill>
              </a:defRPr>
            </a:lvl1pPr>
          </a:lstStyle>
          <a:p>
            <a:pPr lvl="0"/>
            <a:r>
              <a:rPr lang="en-US" dirty="0"/>
              <a:t>Intro copy 20pt Arial and </a:t>
            </a:r>
            <a:r>
              <a:rPr lang="en-US" dirty="0" err="1"/>
              <a:t>regurlar</a:t>
            </a:r>
            <a:r>
              <a:rPr lang="en-US" dirty="0"/>
              <a:t> </a:t>
            </a:r>
            <a:r>
              <a:rPr lang="en-US" dirty="0" err="1"/>
              <a:t>pudam</a:t>
            </a:r>
            <a:r>
              <a:rPr lang="en-US" dirty="0"/>
              <a:t> </a:t>
            </a:r>
            <a:r>
              <a:rPr lang="en-US" dirty="0" err="1"/>
              <a:t>nonsecti</a:t>
            </a:r>
            <a:r>
              <a:rPr lang="en-US" dirty="0"/>
              <a:t> </a:t>
            </a:r>
            <a:r>
              <a:rPr lang="en-US" dirty="0" err="1"/>
              <a:t>nos</a:t>
            </a:r>
            <a:r>
              <a:rPr lang="en-US" dirty="0"/>
              <a:t> alit in </a:t>
            </a:r>
            <a:r>
              <a:rPr lang="en-US" dirty="0" err="1"/>
              <a:t>nos</a:t>
            </a:r>
            <a:r>
              <a:rPr lang="en-US" dirty="0"/>
              <a:t> et di </a:t>
            </a:r>
            <a:r>
              <a:rPr lang="en-US" dirty="0" err="1"/>
              <a:t>offictent</a:t>
            </a:r>
            <a:r>
              <a:rPr lang="en-US" dirty="0"/>
              <a:t> </a:t>
            </a:r>
            <a:r>
              <a:rPr lang="en-US" dirty="0" err="1"/>
              <a:t>Molo</a:t>
            </a:r>
            <a:r>
              <a:rPr lang="en-US" dirty="0"/>
              <a:t> </a:t>
            </a:r>
            <a:r>
              <a:rPr lang="en-US" dirty="0" err="1"/>
              <a:t>te</a:t>
            </a:r>
            <a:r>
              <a:rPr lang="en-US" dirty="0"/>
              <a:t> ever.</a:t>
            </a:r>
          </a:p>
          <a:p>
            <a:pPr lvl="0"/>
            <a:r>
              <a:rPr lang="en-US" dirty="0"/>
              <a:t>Um </a:t>
            </a:r>
            <a:r>
              <a:rPr lang="en-US" dirty="0" err="1"/>
              <a:t>nonese</a:t>
            </a:r>
            <a:r>
              <a:rPr lang="en-US" dirty="0"/>
              <a:t> </a:t>
            </a:r>
            <a:r>
              <a:rPr lang="en-US" dirty="0" err="1"/>
              <a:t>voluptatem</a:t>
            </a:r>
            <a:r>
              <a:rPr lang="en-US" dirty="0"/>
              <a:t> </a:t>
            </a:r>
            <a:r>
              <a:rPr lang="en-US" dirty="0" err="1"/>
              <a:t>ent</a:t>
            </a:r>
            <a:r>
              <a:rPr lang="en-US" dirty="0"/>
              <a:t> </a:t>
            </a:r>
            <a:r>
              <a:rPr lang="en-US" dirty="0" err="1"/>
              <a:t>molut</a:t>
            </a:r>
            <a:r>
              <a:rPr lang="en-US" dirty="0"/>
              <a:t> </a:t>
            </a:r>
            <a:r>
              <a:rPr lang="en-US" dirty="0" err="1"/>
              <a:t>ped</a:t>
            </a:r>
            <a:r>
              <a:rPr lang="en-US" dirty="0"/>
              <a:t> </a:t>
            </a:r>
            <a:r>
              <a:rPr lang="en-US" dirty="0" err="1"/>
              <a:t>ea</a:t>
            </a:r>
            <a:r>
              <a:rPr lang="en-US" dirty="0"/>
              <a:t> bum </a:t>
            </a:r>
            <a:r>
              <a:rPr lang="en-US" dirty="0" err="1"/>
              <a:t>incto</a:t>
            </a:r>
            <a:r>
              <a:rPr lang="en-US" dirty="0"/>
              <a:t> intis </a:t>
            </a:r>
            <a:r>
              <a:rPr lang="en-US" dirty="0" err="1"/>
              <a:t>sandae</a:t>
            </a:r>
            <a:r>
              <a:rPr lang="en-US" dirty="0"/>
              <a:t> </a:t>
            </a:r>
            <a:r>
              <a:rPr lang="en-US" dirty="0" err="1"/>
              <a:t>nimus</a:t>
            </a:r>
            <a:r>
              <a:rPr lang="en-US" dirty="0"/>
              <a:t> </a:t>
            </a:r>
            <a:r>
              <a:rPr lang="en-US" dirty="0" err="1"/>
              <a:t>moluptat</a:t>
            </a:r>
            <a:r>
              <a:rPr lang="en-US" dirty="0"/>
              <a:t>. </a:t>
            </a:r>
            <a:r>
              <a:rPr lang="en-US" dirty="0" err="1"/>
              <a:t>Itam</a:t>
            </a:r>
            <a:r>
              <a:rPr lang="en-US" dirty="0"/>
              <a:t>, </a:t>
            </a:r>
            <a:r>
              <a:rPr lang="en-US" dirty="0" err="1"/>
              <a:t>accusam</a:t>
            </a:r>
            <a:r>
              <a:rPr lang="en-US" dirty="0"/>
              <a:t> </a:t>
            </a:r>
            <a:r>
              <a:rPr lang="en-US" dirty="0" err="1"/>
              <a:t>lique</a:t>
            </a:r>
            <a:r>
              <a:rPr lang="en-US" dirty="0"/>
              <a:t> sit </a:t>
            </a:r>
            <a:r>
              <a:rPr lang="en-US" dirty="0" err="1"/>
              <a:t>idel</a:t>
            </a:r>
            <a:r>
              <a:rPr lang="en-US" dirty="0"/>
              <a:t>.</a:t>
            </a:r>
          </a:p>
        </p:txBody>
      </p:sp>
      <p:sp>
        <p:nvSpPr>
          <p:cNvPr id="7" name="object 3"/>
          <p:cNvSpPr/>
          <p:nvPr/>
        </p:nvSpPr>
        <p:spPr>
          <a:xfrm>
            <a:off x="285753" y="1301241"/>
            <a:ext cx="8569325" cy="0"/>
          </a:xfrm>
          <a:custGeom>
            <a:avLst/>
            <a:gdLst/>
            <a:ahLst/>
            <a:cxnLst/>
            <a:rect l="l" t="t" r="r" b="b"/>
            <a:pathLst>
              <a:path w="8569325">
                <a:moveTo>
                  <a:pt x="0" y="0"/>
                </a:moveTo>
                <a:lnTo>
                  <a:pt x="8568994" y="0"/>
                </a:lnTo>
              </a:path>
            </a:pathLst>
          </a:custGeom>
          <a:ln w="6350">
            <a:solidFill>
              <a:srgbClr val="929497"/>
            </a:solidFill>
          </a:ln>
        </p:spPr>
        <p:txBody>
          <a:bodyPr wrap="square" lIns="0" tIns="0" rIns="0" bIns="0" rtlCol="0"/>
          <a:lstStyle/>
          <a:p>
            <a:endParaRPr sz="1350"/>
          </a:p>
        </p:txBody>
      </p:sp>
      <p:sp>
        <p:nvSpPr>
          <p:cNvPr id="6" name="Picture Placeholder 5"/>
          <p:cNvSpPr>
            <a:spLocks noGrp="1"/>
          </p:cNvSpPr>
          <p:nvPr>
            <p:ph type="pic" sz="quarter" idx="10"/>
          </p:nvPr>
        </p:nvSpPr>
        <p:spPr>
          <a:xfrm>
            <a:off x="4610100" y="2496462"/>
            <a:ext cx="4229100" cy="4132943"/>
          </a:xfrm>
        </p:spPr>
        <p:txBody>
          <a:bodyPr anchor="ctr">
            <a:normAutofit/>
          </a:bodyPr>
          <a:lstStyle>
            <a:lvl1pPr marL="0" indent="0">
              <a:buFontTx/>
              <a:buNone/>
              <a:defRPr sz="900"/>
            </a:lvl1pPr>
          </a:lstStyle>
          <a:p>
            <a:r>
              <a:rPr lang="en-US" smtClean="0"/>
              <a:t>Click icon to add picture</a:t>
            </a:r>
            <a:endParaRPr lang="en-US"/>
          </a:p>
        </p:txBody>
      </p:sp>
    </p:spTree>
    <p:extLst>
      <p:ext uri="{BB962C8B-B14F-4D97-AF65-F5344CB8AC3E}">
        <p14:creationId xmlns:p14="http://schemas.microsoft.com/office/powerpoint/2010/main" val="9434570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1_2 Column Long_Introduction with Graphic">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5802" y="1408176"/>
            <a:ext cx="8153401" cy="960120"/>
          </a:xfrm>
        </p:spPr>
        <p:txBody>
          <a:bodyPr>
            <a:noAutofit/>
          </a:bodyPr>
          <a:lstStyle>
            <a:lvl1pPr>
              <a:defRPr/>
            </a:lvl1pPr>
          </a:lstStyle>
          <a:p>
            <a:r>
              <a:rPr lang="en-US" dirty="0"/>
              <a:t>Headline 30pt Arial bold to accommodate longer headlines</a:t>
            </a:r>
          </a:p>
        </p:txBody>
      </p:sp>
      <p:sp>
        <p:nvSpPr>
          <p:cNvPr id="7" name="object 3"/>
          <p:cNvSpPr/>
          <p:nvPr/>
        </p:nvSpPr>
        <p:spPr>
          <a:xfrm>
            <a:off x="285753" y="1301241"/>
            <a:ext cx="8569325" cy="0"/>
          </a:xfrm>
          <a:custGeom>
            <a:avLst/>
            <a:gdLst/>
            <a:ahLst/>
            <a:cxnLst/>
            <a:rect l="l" t="t" r="r" b="b"/>
            <a:pathLst>
              <a:path w="8569325">
                <a:moveTo>
                  <a:pt x="0" y="0"/>
                </a:moveTo>
                <a:lnTo>
                  <a:pt x="8568994" y="0"/>
                </a:lnTo>
              </a:path>
            </a:pathLst>
          </a:custGeom>
          <a:ln w="6350">
            <a:solidFill>
              <a:srgbClr val="929497"/>
            </a:solidFill>
          </a:ln>
        </p:spPr>
        <p:txBody>
          <a:bodyPr wrap="square" lIns="0" tIns="0" rIns="0" bIns="0" rtlCol="0"/>
          <a:lstStyle/>
          <a:p>
            <a:endParaRPr sz="1350"/>
          </a:p>
        </p:txBody>
      </p:sp>
      <p:sp>
        <p:nvSpPr>
          <p:cNvPr id="6" name="Picture Placeholder 5"/>
          <p:cNvSpPr>
            <a:spLocks noGrp="1"/>
          </p:cNvSpPr>
          <p:nvPr>
            <p:ph type="pic" sz="quarter" idx="10"/>
          </p:nvPr>
        </p:nvSpPr>
        <p:spPr>
          <a:xfrm>
            <a:off x="4610100" y="2496462"/>
            <a:ext cx="4229100" cy="4132943"/>
          </a:xfrm>
        </p:spPr>
        <p:txBody>
          <a:bodyPr anchor="ctr">
            <a:normAutofit/>
          </a:bodyPr>
          <a:lstStyle>
            <a:lvl1pPr marL="0" indent="0">
              <a:buFontTx/>
              <a:buNone/>
              <a:defRPr sz="900"/>
            </a:lvl1pPr>
          </a:lstStyle>
          <a:p>
            <a:r>
              <a:rPr lang="en-US" smtClean="0"/>
              <a:t>Click icon to add picture</a:t>
            </a:r>
            <a:endParaRPr lang="en-US"/>
          </a:p>
        </p:txBody>
      </p:sp>
      <p:sp>
        <p:nvSpPr>
          <p:cNvPr id="8" name="Content Placeholder 2"/>
          <p:cNvSpPr>
            <a:spLocks noGrp="1"/>
          </p:cNvSpPr>
          <p:nvPr>
            <p:ph idx="1" hasCustomPrompt="1"/>
          </p:nvPr>
        </p:nvSpPr>
        <p:spPr>
          <a:xfrm>
            <a:off x="685800" y="2487168"/>
            <a:ext cx="3810000" cy="4104132"/>
          </a:xfrm>
        </p:spPr>
        <p:txBody>
          <a:bodyPr>
            <a:noAutofit/>
          </a:bodyPr>
          <a:lstStyle>
            <a:lvl1pPr marL="178585" indent="-178585">
              <a:lnSpc>
                <a:spcPts val="1650"/>
              </a:lnSpc>
              <a:buFont typeface="Arial" panose="020B0604020202020204" pitchFamily="34" charset="0"/>
              <a:buChar char="•"/>
              <a:defRPr sz="1500">
                <a:solidFill>
                  <a:schemeClr val="tx1"/>
                </a:solidFill>
              </a:defRPr>
            </a:lvl1pPr>
            <a:lvl2pPr>
              <a:lnSpc>
                <a:spcPts val="1650"/>
              </a:lnSpc>
              <a:defRPr sz="1500">
                <a:solidFill>
                  <a:schemeClr val="tx1"/>
                </a:solidFill>
              </a:defRPr>
            </a:lvl2pPr>
            <a:lvl3pPr>
              <a:lnSpc>
                <a:spcPts val="1650"/>
              </a:lnSpc>
              <a:defRPr sz="1500">
                <a:solidFill>
                  <a:schemeClr val="tx1"/>
                </a:solidFill>
              </a:defRPr>
            </a:lvl3pPr>
          </a:lstStyle>
          <a:p>
            <a:r>
              <a:rPr lang="en-US" dirty="0"/>
              <a:t>Bullet copy 20pt Arial.</a:t>
            </a:r>
          </a:p>
          <a:p>
            <a:pPr lvl="1"/>
            <a:r>
              <a:rPr lang="en-US" dirty="0"/>
              <a:t>Nos alit in </a:t>
            </a:r>
            <a:r>
              <a:rPr lang="en-US" dirty="0" err="1"/>
              <a:t>nos</a:t>
            </a:r>
            <a:r>
              <a:rPr lang="en-US" dirty="0"/>
              <a:t> et di </a:t>
            </a:r>
            <a:r>
              <a:rPr lang="en-US" dirty="0" err="1"/>
              <a:t>offictent</a:t>
            </a:r>
            <a:r>
              <a:rPr lang="en-US" dirty="0"/>
              <a:t> </a:t>
            </a:r>
            <a:r>
              <a:rPr lang="en-US" dirty="0" err="1"/>
              <a:t>molo</a:t>
            </a:r>
            <a:r>
              <a:rPr lang="en-US" dirty="0"/>
              <a:t> </a:t>
            </a:r>
            <a:r>
              <a:rPr lang="en-US" dirty="0" err="1"/>
              <a:t>te</a:t>
            </a:r>
            <a:r>
              <a:rPr lang="en-US" dirty="0"/>
              <a:t> </a:t>
            </a:r>
            <a:r>
              <a:rPr lang="en-US" dirty="0" err="1"/>
              <a:t>everum</a:t>
            </a:r>
            <a:r>
              <a:rPr lang="en-US" dirty="0"/>
              <a:t>.</a:t>
            </a:r>
          </a:p>
          <a:p>
            <a:pPr lvl="2"/>
            <a:r>
              <a:rPr lang="en-US" dirty="0"/>
              <a:t>Et quam, cup et </a:t>
            </a:r>
            <a:r>
              <a:rPr lang="en-US" dirty="0" err="1"/>
              <a:t>ra</a:t>
            </a:r>
            <a:r>
              <a:rPr lang="en-US" dirty="0"/>
              <a:t> </a:t>
            </a:r>
            <a:r>
              <a:rPr lang="en-US" dirty="0" err="1"/>
              <a:t>peleceped</a:t>
            </a:r>
            <a:r>
              <a:rPr lang="en-US" dirty="0"/>
              <a:t> </a:t>
            </a:r>
            <a:r>
              <a:rPr lang="en-US" dirty="0" err="1"/>
              <a:t>magnat</a:t>
            </a:r>
            <a:r>
              <a:rPr lang="en-US" dirty="0"/>
              <a:t>.</a:t>
            </a:r>
          </a:p>
        </p:txBody>
      </p:sp>
    </p:spTree>
    <p:extLst>
      <p:ext uri="{BB962C8B-B14F-4D97-AF65-F5344CB8AC3E}">
        <p14:creationId xmlns:p14="http://schemas.microsoft.com/office/powerpoint/2010/main" val="287672080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1_2 Column Grid">
    <p:spTree>
      <p:nvGrpSpPr>
        <p:cNvPr id="1" name=""/>
        <p:cNvGrpSpPr/>
        <p:nvPr/>
      </p:nvGrpSpPr>
      <p:grpSpPr>
        <a:xfrm>
          <a:off x="0" y="0"/>
          <a:ext cx="0" cy="0"/>
          <a:chOff x="0" y="0"/>
          <a:chExt cx="0" cy="0"/>
        </a:xfrm>
      </p:grpSpPr>
      <p:sp>
        <p:nvSpPr>
          <p:cNvPr id="10" name="Picture Placeholder 9"/>
          <p:cNvSpPr>
            <a:spLocks noGrp="1"/>
          </p:cNvSpPr>
          <p:nvPr>
            <p:ph type="pic" sz="quarter" idx="10"/>
          </p:nvPr>
        </p:nvSpPr>
        <p:spPr>
          <a:xfrm>
            <a:off x="4664075" y="1408176"/>
            <a:ext cx="4191000" cy="1942416"/>
          </a:xfrm>
          <a:solidFill>
            <a:schemeClr val="accent1"/>
          </a:solidFill>
        </p:spPr>
        <p:txBody>
          <a:bodyPr anchor="ctr">
            <a:normAutofit/>
          </a:bodyPr>
          <a:lstStyle>
            <a:lvl1pPr marL="0" indent="0">
              <a:buFontTx/>
              <a:buNone/>
              <a:defRPr sz="900"/>
            </a:lvl1pPr>
          </a:lstStyle>
          <a:p>
            <a:r>
              <a:rPr lang="en-US" smtClean="0"/>
              <a:t>Click icon to add picture</a:t>
            </a:r>
            <a:endParaRPr lang="en-US" dirty="0"/>
          </a:p>
        </p:txBody>
      </p:sp>
      <p:sp>
        <p:nvSpPr>
          <p:cNvPr id="12" name="Content Placeholder 11"/>
          <p:cNvSpPr>
            <a:spLocks noGrp="1"/>
          </p:cNvSpPr>
          <p:nvPr>
            <p:ph sz="quarter" idx="11" hasCustomPrompt="1"/>
          </p:nvPr>
        </p:nvSpPr>
        <p:spPr>
          <a:xfrm>
            <a:off x="4664075" y="3429000"/>
            <a:ext cx="2247900" cy="1066800"/>
          </a:xfrm>
          <a:solidFill>
            <a:schemeClr val="bg2"/>
          </a:solidFill>
        </p:spPr>
        <p:txBody>
          <a:bodyPr anchor="ctr"/>
          <a:lstStyle>
            <a:lvl1pPr marL="0" indent="0">
              <a:buNone/>
              <a:defRPr sz="900"/>
            </a:lvl1pPr>
          </a:lstStyle>
          <a:p>
            <a:pPr lvl="0"/>
            <a:r>
              <a:rPr lang="en-US" dirty="0"/>
              <a:t>Object</a:t>
            </a:r>
          </a:p>
        </p:txBody>
      </p:sp>
      <p:sp>
        <p:nvSpPr>
          <p:cNvPr id="14" name="Picture Placeholder 13"/>
          <p:cNvSpPr>
            <a:spLocks noGrp="1"/>
          </p:cNvSpPr>
          <p:nvPr>
            <p:ph type="pic" sz="quarter" idx="12"/>
          </p:nvPr>
        </p:nvSpPr>
        <p:spPr>
          <a:xfrm>
            <a:off x="4664075" y="4574208"/>
            <a:ext cx="2247900" cy="2017092"/>
          </a:xfrm>
          <a:solidFill>
            <a:srgbClr val="BD8E2D"/>
          </a:solidFill>
        </p:spPr>
        <p:txBody>
          <a:bodyPr anchor="ctr">
            <a:normAutofit/>
          </a:bodyPr>
          <a:lstStyle>
            <a:lvl1pPr marL="0" indent="0">
              <a:buFontTx/>
              <a:buNone/>
              <a:defRPr sz="900"/>
            </a:lvl1pPr>
          </a:lstStyle>
          <a:p>
            <a:r>
              <a:rPr lang="en-US" smtClean="0"/>
              <a:t>Click icon to add picture</a:t>
            </a:r>
            <a:endParaRPr lang="en-US"/>
          </a:p>
        </p:txBody>
      </p:sp>
      <p:sp>
        <p:nvSpPr>
          <p:cNvPr id="16" name="Picture Placeholder 15"/>
          <p:cNvSpPr>
            <a:spLocks noGrp="1"/>
          </p:cNvSpPr>
          <p:nvPr>
            <p:ph type="pic" sz="quarter" idx="13"/>
          </p:nvPr>
        </p:nvSpPr>
        <p:spPr>
          <a:xfrm>
            <a:off x="6988178" y="3429000"/>
            <a:ext cx="1866899" cy="3162300"/>
          </a:xfrm>
          <a:solidFill>
            <a:schemeClr val="bg2"/>
          </a:solidFill>
        </p:spPr>
        <p:txBody>
          <a:bodyPr anchor="ctr">
            <a:normAutofit/>
          </a:bodyPr>
          <a:lstStyle>
            <a:lvl1pPr marL="0" indent="0">
              <a:buFontTx/>
              <a:buNone/>
              <a:defRPr sz="900"/>
            </a:lvl1pPr>
          </a:lstStyle>
          <a:p>
            <a:r>
              <a:rPr lang="en-US" smtClean="0"/>
              <a:t>Click icon to add picture</a:t>
            </a:r>
            <a:endParaRPr lang="en-US" dirty="0"/>
          </a:p>
        </p:txBody>
      </p:sp>
      <p:sp>
        <p:nvSpPr>
          <p:cNvPr id="2" name="Title 1"/>
          <p:cNvSpPr>
            <a:spLocks noGrp="1"/>
          </p:cNvSpPr>
          <p:nvPr>
            <p:ph type="title" hasCustomPrompt="1"/>
          </p:nvPr>
        </p:nvSpPr>
        <p:spPr>
          <a:xfrm>
            <a:off x="696686" y="1408176"/>
            <a:ext cx="3276600" cy="780288"/>
          </a:xfrm>
        </p:spPr>
        <p:txBody>
          <a:bodyPr anchor="t" anchorCtr="0">
            <a:noAutofit/>
          </a:bodyPr>
          <a:lstStyle>
            <a:lvl1pPr>
              <a:defRPr sz="2250"/>
            </a:lvl1pPr>
          </a:lstStyle>
          <a:p>
            <a:r>
              <a:rPr lang="en-US" dirty="0"/>
              <a:t>Headline 30/31</a:t>
            </a:r>
            <a:br>
              <a:rPr lang="en-US" dirty="0"/>
            </a:br>
            <a:r>
              <a:rPr lang="en-US" dirty="0"/>
              <a:t>Arial bold</a:t>
            </a:r>
          </a:p>
        </p:txBody>
      </p:sp>
      <p:sp>
        <p:nvSpPr>
          <p:cNvPr id="3" name="Content Placeholder 2"/>
          <p:cNvSpPr>
            <a:spLocks noGrp="1"/>
          </p:cNvSpPr>
          <p:nvPr>
            <p:ph idx="1" hasCustomPrompt="1"/>
          </p:nvPr>
        </p:nvSpPr>
        <p:spPr>
          <a:xfrm>
            <a:off x="696686" y="2472273"/>
            <a:ext cx="3276600" cy="4119033"/>
          </a:xfrm>
        </p:spPr>
        <p:txBody>
          <a:bodyPr>
            <a:noAutofit/>
          </a:bodyPr>
          <a:lstStyle>
            <a:lvl1pPr marL="0" indent="0">
              <a:lnSpc>
                <a:spcPts val="1650"/>
              </a:lnSpc>
              <a:buFontTx/>
              <a:buNone/>
              <a:defRPr sz="1500" baseline="0">
                <a:solidFill>
                  <a:schemeClr val="tx1"/>
                </a:solidFill>
              </a:defRPr>
            </a:lvl1pPr>
            <a:lvl2pPr>
              <a:lnSpc>
                <a:spcPts val="1650"/>
              </a:lnSpc>
              <a:defRPr sz="1500"/>
            </a:lvl2pPr>
            <a:lvl3pPr>
              <a:lnSpc>
                <a:spcPts val="1650"/>
              </a:lnSpc>
              <a:defRPr sz="1500"/>
            </a:lvl3pPr>
            <a:lvl4pPr>
              <a:lnSpc>
                <a:spcPts val="1650"/>
              </a:lnSpc>
              <a:defRPr sz="1500"/>
            </a:lvl4pPr>
            <a:lvl5pPr>
              <a:lnSpc>
                <a:spcPts val="1650"/>
              </a:lnSpc>
              <a:defRPr sz="1500"/>
            </a:lvl5pPr>
            <a:lvl6pPr>
              <a:defRPr sz="1500"/>
            </a:lvl6pPr>
            <a:lvl7pPr>
              <a:defRPr sz="1500"/>
            </a:lvl7pPr>
            <a:lvl8pPr>
              <a:defRPr sz="1500"/>
            </a:lvl8pPr>
            <a:lvl9pPr>
              <a:defRPr sz="1500"/>
            </a:lvl9pPr>
          </a:lstStyle>
          <a:p>
            <a:pPr lvl="0"/>
            <a:r>
              <a:rPr lang="fr-FR" dirty="0" err="1"/>
              <a:t>Text</a:t>
            </a:r>
            <a:r>
              <a:rPr lang="fr-FR" dirty="0"/>
              <a:t>  20pt Arial. This slide </a:t>
            </a:r>
            <a:r>
              <a:rPr lang="fr-FR" dirty="0" err="1"/>
              <a:t>is</a:t>
            </a:r>
            <a:r>
              <a:rPr lang="fr-FR" dirty="0"/>
              <a:t> </a:t>
            </a:r>
            <a:r>
              <a:rPr lang="fr-FR" dirty="0" err="1"/>
              <a:t>intended</a:t>
            </a:r>
            <a:r>
              <a:rPr lang="fr-FR" dirty="0"/>
              <a:t> for use </a:t>
            </a:r>
            <a:r>
              <a:rPr lang="fr-FR" dirty="0" err="1"/>
              <a:t>with</a:t>
            </a:r>
            <a:r>
              <a:rPr lang="fr-FR" dirty="0"/>
              <a:t> headline, body copy and multiple images. Combine </a:t>
            </a:r>
            <a:r>
              <a:rPr lang="fr-FR" dirty="0" err="1"/>
              <a:t>imagery</a:t>
            </a:r>
            <a:r>
              <a:rPr lang="fr-FR" dirty="0"/>
              <a:t> </a:t>
            </a:r>
            <a:r>
              <a:rPr lang="fr-FR" dirty="0" err="1"/>
              <a:t>with</a:t>
            </a:r>
            <a:r>
              <a:rPr lang="fr-FR" dirty="0"/>
              <a:t> green rectangles. Large white </a:t>
            </a:r>
            <a:r>
              <a:rPr lang="fr-FR" dirty="0" err="1"/>
              <a:t>text</a:t>
            </a:r>
            <a:r>
              <a:rPr lang="fr-FR" dirty="0"/>
              <a:t> </a:t>
            </a:r>
            <a:r>
              <a:rPr lang="fr-FR" dirty="0" err="1"/>
              <a:t>can</a:t>
            </a:r>
            <a:r>
              <a:rPr lang="fr-FR" dirty="0"/>
              <a:t> </a:t>
            </a:r>
            <a:r>
              <a:rPr lang="fr-FR" dirty="0" err="1"/>
              <a:t>be</a:t>
            </a:r>
            <a:r>
              <a:rPr lang="fr-FR" dirty="0"/>
              <a:t> </a:t>
            </a:r>
            <a:r>
              <a:rPr lang="fr-FR" dirty="0" err="1"/>
              <a:t>placed</a:t>
            </a:r>
            <a:r>
              <a:rPr lang="fr-FR" dirty="0"/>
              <a:t> over a rectangle.</a:t>
            </a:r>
          </a:p>
        </p:txBody>
      </p:sp>
      <p:sp>
        <p:nvSpPr>
          <p:cNvPr id="8" name="object 3"/>
          <p:cNvSpPr/>
          <p:nvPr/>
        </p:nvSpPr>
        <p:spPr>
          <a:xfrm>
            <a:off x="285753" y="1301241"/>
            <a:ext cx="8569325" cy="0"/>
          </a:xfrm>
          <a:custGeom>
            <a:avLst/>
            <a:gdLst/>
            <a:ahLst/>
            <a:cxnLst/>
            <a:rect l="l" t="t" r="r" b="b"/>
            <a:pathLst>
              <a:path w="8569325">
                <a:moveTo>
                  <a:pt x="0" y="0"/>
                </a:moveTo>
                <a:lnTo>
                  <a:pt x="8568994" y="0"/>
                </a:lnTo>
              </a:path>
            </a:pathLst>
          </a:custGeom>
          <a:ln w="6350">
            <a:solidFill>
              <a:srgbClr val="929497"/>
            </a:solidFill>
          </a:ln>
        </p:spPr>
        <p:txBody>
          <a:bodyPr wrap="square" lIns="0" tIns="0" rIns="0" bIns="0" rtlCol="0"/>
          <a:lstStyle/>
          <a:p>
            <a:endParaRPr sz="1350"/>
          </a:p>
        </p:txBody>
      </p:sp>
    </p:spTree>
    <p:extLst>
      <p:ext uri="{BB962C8B-B14F-4D97-AF65-F5344CB8AC3E}">
        <p14:creationId xmlns:p14="http://schemas.microsoft.com/office/powerpoint/2010/main" val="408263021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2 Column Gri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181600" y="1408176"/>
            <a:ext cx="3276600" cy="780288"/>
          </a:xfrm>
        </p:spPr>
        <p:txBody>
          <a:bodyPr anchor="t" anchorCtr="0">
            <a:noAutofit/>
          </a:bodyPr>
          <a:lstStyle>
            <a:lvl1pPr>
              <a:defRPr sz="2250"/>
            </a:lvl1pPr>
          </a:lstStyle>
          <a:p>
            <a:r>
              <a:rPr lang="en-US" dirty="0"/>
              <a:t>Headline 30pt</a:t>
            </a:r>
            <a:br>
              <a:rPr lang="en-US" dirty="0"/>
            </a:br>
            <a:r>
              <a:rPr lang="en-US" dirty="0"/>
              <a:t>Arial bold</a:t>
            </a:r>
          </a:p>
        </p:txBody>
      </p:sp>
      <p:sp>
        <p:nvSpPr>
          <p:cNvPr id="3" name="Content Placeholder 2"/>
          <p:cNvSpPr>
            <a:spLocks noGrp="1"/>
          </p:cNvSpPr>
          <p:nvPr>
            <p:ph idx="1" hasCustomPrompt="1"/>
          </p:nvPr>
        </p:nvSpPr>
        <p:spPr>
          <a:xfrm>
            <a:off x="5181600" y="2472273"/>
            <a:ext cx="3276600" cy="4119033"/>
          </a:xfrm>
        </p:spPr>
        <p:txBody>
          <a:bodyPr>
            <a:noAutofit/>
          </a:bodyPr>
          <a:lstStyle>
            <a:lvl1pPr marL="0" indent="0">
              <a:lnSpc>
                <a:spcPts val="1650"/>
              </a:lnSpc>
              <a:buFontTx/>
              <a:buNone/>
              <a:defRPr sz="1500" baseline="0">
                <a:solidFill>
                  <a:schemeClr val="tx1"/>
                </a:solidFill>
              </a:defRPr>
            </a:lvl1pPr>
            <a:lvl2pPr>
              <a:lnSpc>
                <a:spcPts val="1650"/>
              </a:lnSpc>
              <a:defRPr sz="1500"/>
            </a:lvl2pPr>
            <a:lvl3pPr>
              <a:lnSpc>
                <a:spcPts val="1650"/>
              </a:lnSpc>
              <a:defRPr sz="1500"/>
            </a:lvl3pPr>
            <a:lvl4pPr>
              <a:lnSpc>
                <a:spcPts val="1650"/>
              </a:lnSpc>
              <a:defRPr sz="1500"/>
            </a:lvl4pPr>
            <a:lvl5pPr>
              <a:lnSpc>
                <a:spcPts val="1650"/>
              </a:lnSpc>
              <a:defRPr sz="1500"/>
            </a:lvl5pPr>
            <a:lvl6pPr>
              <a:defRPr sz="1500"/>
            </a:lvl6pPr>
            <a:lvl7pPr>
              <a:defRPr sz="1500"/>
            </a:lvl7pPr>
            <a:lvl8pPr>
              <a:defRPr sz="1500"/>
            </a:lvl8pPr>
            <a:lvl9pPr>
              <a:defRPr sz="1500"/>
            </a:lvl9pPr>
          </a:lstStyle>
          <a:p>
            <a:pPr lvl="0"/>
            <a:r>
              <a:rPr lang="fr-FR" dirty="0" err="1"/>
              <a:t>Text</a:t>
            </a:r>
            <a:r>
              <a:rPr lang="fr-FR" dirty="0"/>
              <a:t>  20pt Arial. This slide </a:t>
            </a:r>
            <a:r>
              <a:rPr lang="fr-FR" dirty="0" err="1"/>
              <a:t>is</a:t>
            </a:r>
            <a:r>
              <a:rPr lang="fr-FR" dirty="0"/>
              <a:t> </a:t>
            </a:r>
            <a:r>
              <a:rPr lang="fr-FR" dirty="0" err="1"/>
              <a:t>intended</a:t>
            </a:r>
            <a:r>
              <a:rPr lang="fr-FR" dirty="0"/>
              <a:t> for use </a:t>
            </a:r>
            <a:r>
              <a:rPr lang="fr-FR" dirty="0" err="1"/>
              <a:t>with</a:t>
            </a:r>
            <a:r>
              <a:rPr lang="fr-FR" dirty="0"/>
              <a:t> headline, body copy and multiple images. Combine </a:t>
            </a:r>
            <a:r>
              <a:rPr lang="fr-FR" dirty="0" err="1"/>
              <a:t>imagery</a:t>
            </a:r>
            <a:r>
              <a:rPr lang="fr-FR" dirty="0"/>
              <a:t> </a:t>
            </a:r>
            <a:r>
              <a:rPr lang="fr-FR" dirty="0" err="1"/>
              <a:t>with</a:t>
            </a:r>
            <a:r>
              <a:rPr lang="fr-FR" dirty="0"/>
              <a:t> green rectangles. Large white </a:t>
            </a:r>
            <a:r>
              <a:rPr lang="fr-FR" dirty="0" err="1"/>
              <a:t>text</a:t>
            </a:r>
            <a:r>
              <a:rPr lang="fr-FR" dirty="0"/>
              <a:t> </a:t>
            </a:r>
            <a:r>
              <a:rPr lang="fr-FR" dirty="0" err="1"/>
              <a:t>can</a:t>
            </a:r>
            <a:r>
              <a:rPr lang="fr-FR" dirty="0"/>
              <a:t> </a:t>
            </a:r>
            <a:r>
              <a:rPr lang="fr-FR" dirty="0" err="1"/>
              <a:t>be</a:t>
            </a:r>
            <a:r>
              <a:rPr lang="fr-FR" dirty="0"/>
              <a:t> </a:t>
            </a:r>
            <a:r>
              <a:rPr lang="fr-FR" dirty="0" err="1"/>
              <a:t>placed</a:t>
            </a:r>
            <a:r>
              <a:rPr lang="fr-FR" dirty="0"/>
              <a:t> over a rectangle.</a:t>
            </a:r>
          </a:p>
        </p:txBody>
      </p:sp>
      <p:sp>
        <p:nvSpPr>
          <p:cNvPr id="8" name="object 3"/>
          <p:cNvSpPr/>
          <p:nvPr/>
        </p:nvSpPr>
        <p:spPr>
          <a:xfrm>
            <a:off x="285753" y="1301241"/>
            <a:ext cx="8569325" cy="0"/>
          </a:xfrm>
          <a:custGeom>
            <a:avLst/>
            <a:gdLst/>
            <a:ahLst/>
            <a:cxnLst/>
            <a:rect l="l" t="t" r="r" b="b"/>
            <a:pathLst>
              <a:path w="8569325">
                <a:moveTo>
                  <a:pt x="0" y="0"/>
                </a:moveTo>
                <a:lnTo>
                  <a:pt x="8568994" y="0"/>
                </a:lnTo>
              </a:path>
            </a:pathLst>
          </a:custGeom>
          <a:ln w="6350">
            <a:solidFill>
              <a:srgbClr val="929497"/>
            </a:solidFill>
          </a:ln>
        </p:spPr>
        <p:txBody>
          <a:bodyPr wrap="square" lIns="0" tIns="0" rIns="0" bIns="0" rtlCol="0"/>
          <a:lstStyle/>
          <a:p>
            <a:endParaRPr sz="1350"/>
          </a:p>
        </p:txBody>
      </p:sp>
      <p:sp>
        <p:nvSpPr>
          <p:cNvPr id="10" name="Picture Placeholder 9"/>
          <p:cNvSpPr>
            <a:spLocks noGrp="1"/>
          </p:cNvSpPr>
          <p:nvPr>
            <p:ph type="pic" sz="quarter" idx="10"/>
          </p:nvPr>
        </p:nvSpPr>
        <p:spPr>
          <a:xfrm>
            <a:off x="304800" y="1408176"/>
            <a:ext cx="4191000" cy="1942416"/>
          </a:xfrm>
          <a:solidFill>
            <a:schemeClr val="accent1"/>
          </a:solidFill>
        </p:spPr>
        <p:txBody>
          <a:bodyPr anchor="ctr">
            <a:normAutofit/>
          </a:bodyPr>
          <a:lstStyle>
            <a:lvl1pPr marL="0" indent="0">
              <a:buFontTx/>
              <a:buNone/>
              <a:defRPr sz="900"/>
            </a:lvl1pPr>
          </a:lstStyle>
          <a:p>
            <a:r>
              <a:rPr lang="en-US" smtClean="0"/>
              <a:t>Click icon to add picture</a:t>
            </a:r>
            <a:endParaRPr lang="en-US" dirty="0"/>
          </a:p>
        </p:txBody>
      </p:sp>
      <p:sp>
        <p:nvSpPr>
          <p:cNvPr id="12" name="Content Placeholder 11"/>
          <p:cNvSpPr>
            <a:spLocks noGrp="1"/>
          </p:cNvSpPr>
          <p:nvPr>
            <p:ph sz="quarter" idx="11" hasCustomPrompt="1"/>
          </p:nvPr>
        </p:nvSpPr>
        <p:spPr>
          <a:xfrm>
            <a:off x="304800" y="3429000"/>
            <a:ext cx="2247900" cy="1066800"/>
          </a:xfrm>
          <a:solidFill>
            <a:schemeClr val="bg2"/>
          </a:solidFill>
        </p:spPr>
        <p:txBody>
          <a:bodyPr anchor="ctr"/>
          <a:lstStyle>
            <a:lvl1pPr marL="0" indent="0">
              <a:buNone/>
              <a:defRPr sz="900"/>
            </a:lvl1pPr>
          </a:lstStyle>
          <a:p>
            <a:pPr lvl="0"/>
            <a:r>
              <a:rPr lang="en-US" dirty="0"/>
              <a:t>Object</a:t>
            </a:r>
          </a:p>
        </p:txBody>
      </p:sp>
      <p:sp>
        <p:nvSpPr>
          <p:cNvPr id="14" name="Picture Placeholder 13"/>
          <p:cNvSpPr>
            <a:spLocks noGrp="1"/>
          </p:cNvSpPr>
          <p:nvPr>
            <p:ph type="pic" sz="quarter" idx="12"/>
          </p:nvPr>
        </p:nvSpPr>
        <p:spPr>
          <a:xfrm>
            <a:off x="304800" y="4574208"/>
            <a:ext cx="2247900" cy="2017092"/>
          </a:xfrm>
          <a:solidFill>
            <a:srgbClr val="BD8E2D"/>
          </a:solidFill>
        </p:spPr>
        <p:txBody>
          <a:bodyPr anchor="ctr">
            <a:normAutofit/>
          </a:bodyPr>
          <a:lstStyle>
            <a:lvl1pPr marL="0" indent="0">
              <a:buFontTx/>
              <a:buNone/>
              <a:defRPr sz="900"/>
            </a:lvl1pPr>
          </a:lstStyle>
          <a:p>
            <a:r>
              <a:rPr lang="en-US" smtClean="0"/>
              <a:t>Click icon to add picture</a:t>
            </a:r>
            <a:endParaRPr lang="en-US"/>
          </a:p>
        </p:txBody>
      </p:sp>
      <p:sp>
        <p:nvSpPr>
          <p:cNvPr id="16" name="Picture Placeholder 15"/>
          <p:cNvSpPr>
            <a:spLocks noGrp="1"/>
          </p:cNvSpPr>
          <p:nvPr>
            <p:ph type="pic" sz="quarter" idx="13"/>
          </p:nvPr>
        </p:nvSpPr>
        <p:spPr>
          <a:xfrm>
            <a:off x="2628903" y="3429000"/>
            <a:ext cx="1866899" cy="3162300"/>
          </a:xfrm>
          <a:solidFill>
            <a:schemeClr val="bg2"/>
          </a:solidFill>
        </p:spPr>
        <p:txBody>
          <a:bodyPr anchor="ctr">
            <a:normAutofit/>
          </a:bodyPr>
          <a:lstStyle>
            <a:lvl1pPr marL="0" indent="0">
              <a:buFontTx/>
              <a:buNone/>
              <a:defRPr sz="900"/>
            </a:lvl1pPr>
          </a:lstStyle>
          <a:p>
            <a:r>
              <a:rPr lang="en-US" smtClean="0"/>
              <a:t>Click icon to add picture</a:t>
            </a:r>
            <a:endParaRPr lang="en-US" dirty="0"/>
          </a:p>
        </p:txBody>
      </p:sp>
    </p:spTree>
    <p:extLst>
      <p:ext uri="{BB962C8B-B14F-4D97-AF65-F5344CB8AC3E}">
        <p14:creationId xmlns:p14="http://schemas.microsoft.com/office/powerpoint/2010/main" val="123294334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wo column with Two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5800" y="1408176"/>
            <a:ext cx="3810000" cy="954024"/>
          </a:xfrm>
        </p:spPr>
        <p:txBody>
          <a:bodyPr anchor="t" anchorCtr="0">
            <a:noAutofit/>
          </a:bodyPr>
          <a:lstStyle>
            <a:lvl1pPr>
              <a:defRPr sz="2250"/>
            </a:lvl1pPr>
          </a:lstStyle>
          <a:p>
            <a:r>
              <a:rPr lang="en-US" dirty="0"/>
              <a:t>Headline 30pt</a:t>
            </a:r>
            <a:br>
              <a:rPr lang="en-US" dirty="0"/>
            </a:br>
            <a:r>
              <a:rPr lang="en-US" dirty="0"/>
              <a:t>Arial bold</a:t>
            </a:r>
          </a:p>
        </p:txBody>
      </p:sp>
      <p:sp>
        <p:nvSpPr>
          <p:cNvPr id="3" name="Content Placeholder 2"/>
          <p:cNvSpPr>
            <a:spLocks noGrp="1"/>
          </p:cNvSpPr>
          <p:nvPr>
            <p:ph idx="1" hasCustomPrompt="1"/>
          </p:nvPr>
        </p:nvSpPr>
        <p:spPr>
          <a:xfrm>
            <a:off x="685800" y="2487168"/>
            <a:ext cx="3810000" cy="3913632"/>
          </a:xfrm>
        </p:spPr>
        <p:txBody>
          <a:bodyPr>
            <a:noAutofit/>
          </a:bodyPr>
          <a:lstStyle>
            <a:lvl1pPr marL="0" indent="0">
              <a:lnSpc>
                <a:spcPts val="1650"/>
              </a:lnSpc>
              <a:buFontTx/>
              <a:buNone/>
              <a:defRPr sz="1500">
                <a:solidFill>
                  <a:schemeClr val="tx1"/>
                </a:solidFill>
              </a:defRPr>
            </a:lvl1pPr>
            <a:lvl2pPr>
              <a:lnSpc>
                <a:spcPts val="1650"/>
              </a:lnSpc>
              <a:defRPr sz="1500"/>
            </a:lvl2pPr>
            <a:lvl3pPr>
              <a:lnSpc>
                <a:spcPts val="1650"/>
              </a:lnSpc>
              <a:defRPr sz="1500"/>
            </a:lvl3pPr>
            <a:lvl4pPr>
              <a:lnSpc>
                <a:spcPts val="1650"/>
              </a:lnSpc>
              <a:defRPr sz="1500"/>
            </a:lvl4pPr>
            <a:lvl5pPr>
              <a:lnSpc>
                <a:spcPts val="1650"/>
              </a:lnSpc>
              <a:defRPr sz="1500"/>
            </a:lvl5pPr>
            <a:lvl6pPr>
              <a:defRPr sz="1500"/>
            </a:lvl6pPr>
            <a:lvl7pPr>
              <a:defRPr sz="1500"/>
            </a:lvl7pPr>
            <a:lvl8pPr>
              <a:defRPr sz="1500"/>
            </a:lvl8pPr>
            <a:lvl9pPr>
              <a:defRPr sz="1500"/>
            </a:lvl9pPr>
          </a:lstStyle>
          <a:p>
            <a:pPr lvl="0"/>
            <a:r>
              <a:rPr lang="fr-FR" dirty="0" err="1"/>
              <a:t>Text</a:t>
            </a:r>
            <a:r>
              <a:rPr lang="fr-FR" dirty="0"/>
              <a:t>  20pt Arial </a:t>
            </a:r>
            <a:r>
              <a:rPr lang="fr-FR" dirty="0" err="1"/>
              <a:t>regular</a:t>
            </a:r>
            <a:r>
              <a:rPr lang="fr-FR" dirty="0"/>
              <a:t> </a:t>
            </a:r>
            <a:r>
              <a:rPr lang="fr-FR" dirty="0" err="1"/>
              <a:t>pud</a:t>
            </a:r>
            <a:r>
              <a:rPr lang="fr-FR" dirty="0"/>
              <a:t> amer non section </a:t>
            </a:r>
            <a:r>
              <a:rPr lang="fr-FR" dirty="0" err="1"/>
              <a:t>lorem</a:t>
            </a:r>
            <a:r>
              <a:rPr lang="fr-FR" dirty="0"/>
              <a:t>.</a:t>
            </a:r>
          </a:p>
        </p:txBody>
      </p:sp>
      <p:sp>
        <p:nvSpPr>
          <p:cNvPr id="8" name="object 3"/>
          <p:cNvSpPr/>
          <p:nvPr/>
        </p:nvSpPr>
        <p:spPr>
          <a:xfrm>
            <a:off x="285753" y="1301241"/>
            <a:ext cx="8569325" cy="0"/>
          </a:xfrm>
          <a:custGeom>
            <a:avLst/>
            <a:gdLst/>
            <a:ahLst/>
            <a:cxnLst/>
            <a:rect l="l" t="t" r="r" b="b"/>
            <a:pathLst>
              <a:path w="8569325">
                <a:moveTo>
                  <a:pt x="0" y="0"/>
                </a:moveTo>
                <a:lnTo>
                  <a:pt x="8568994" y="0"/>
                </a:lnTo>
              </a:path>
            </a:pathLst>
          </a:custGeom>
          <a:ln w="6350">
            <a:solidFill>
              <a:srgbClr val="929497"/>
            </a:solidFill>
          </a:ln>
        </p:spPr>
        <p:txBody>
          <a:bodyPr wrap="square" lIns="0" tIns="0" rIns="0" bIns="0" rtlCol="0"/>
          <a:lstStyle/>
          <a:p>
            <a:endParaRPr sz="1350"/>
          </a:p>
        </p:txBody>
      </p:sp>
      <p:sp>
        <p:nvSpPr>
          <p:cNvPr id="5" name="Chart Placeholder 4"/>
          <p:cNvSpPr>
            <a:spLocks noGrp="1"/>
          </p:cNvSpPr>
          <p:nvPr>
            <p:ph type="chart" sz="quarter" idx="10"/>
          </p:nvPr>
        </p:nvSpPr>
        <p:spPr>
          <a:xfrm>
            <a:off x="4617720" y="1408176"/>
            <a:ext cx="4297680" cy="2514600"/>
          </a:xfrm>
        </p:spPr>
        <p:txBody>
          <a:bodyPr anchor="ctr">
            <a:normAutofit/>
          </a:bodyPr>
          <a:lstStyle>
            <a:lvl1pPr marL="0" indent="0">
              <a:buFontTx/>
              <a:buNone/>
              <a:defRPr sz="900"/>
            </a:lvl1pPr>
          </a:lstStyle>
          <a:p>
            <a:r>
              <a:rPr lang="en-US" smtClean="0"/>
              <a:t>Click icon to add chart</a:t>
            </a:r>
            <a:endParaRPr lang="en-US"/>
          </a:p>
        </p:txBody>
      </p:sp>
      <p:sp>
        <p:nvSpPr>
          <p:cNvPr id="11" name="Chart Placeholder 4"/>
          <p:cNvSpPr>
            <a:spLocks noGrp="1"/>
          </p:cNvSpPr>
          <p:nvPr>
            <p:ph type="chart" sz="quarter" idx="11"/>
          </p:nvPr>
        </p:nvSpPr>
        <p:spPr>
          <a:xfrm>
            <a:off x="4617720" y="3913632"/>
            <a:ext cx="4297680" cy="2514600"/>
          </a:xfrm>
        </p:spPr>
        <p:txBody>
          <a:bodyPr anchor="ctr">
            <a:normAutofit/>
          </a:bodyPr>
          <a:lstStyle>
            <a:lvl1pPr marL="0" indent="0">
              <a:buFontTx/>
              <a:buNone/>
              <a:defRPr sz="900"/>
            </a:lvl1pPr>
          </a:lstStyle>
          <a:p>
            <a:r>
              <a:rPr lang="en-US" smtClean="0"/>
              <a:t>Click icon to add chart</a:t>
            </a:r>
            <a:endParaRPr lang="en-US"/>
          </a:p>
        </p:txBody>
      </p:sp>
    </p:spTree>
    <p:extLst>
      <p:ext uri="{BB962C8B-B14F-4D97-AF65-F5344CB8AC3E}">
        <p14:creationId xmlns:p14="http://schemas.microsoft.com/office/powerpoint/2010/main" val="164721423"/>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2_Column_Icons and Pictur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5800" y="1408176"/>
            <a:ext cx="3810000" cy="954024"/>
          </a:xfrm>
        </p:spPr>
        <p:txBody>
          <a:bodyPr anchor="t" anchorCtr="0">
            <a:noAutofit/>
          </a:bodyPr>
          <a:lstStyle>
            <a:lvl1pPr>
              <a:defRPr sz="2250"/>
            </a:lvl1pPr>
          </a:lstStyle>
          <a:p>
            <a:r>
              <a:rPr lang="en-US" dirty="0"/>
              <a:t>Headline 30pt</a:t>
            </a:r>
            <a:br>
              <a:rPr lang="en-US" dirty="0"/>
            </a:br>
            <a:r>
              <a:rPr lang="en-US" dirty="0"/>
              <a:t>Arial bold</a:t>
            </a:r>
          </a:p>
        </p:txBody>
      </p:sp>
      <p:sp>
        <p:nvSpPr>
          <p:cNvPr id="3" name="Content Placeholder 2"/>
          <p:cNvSpPr>
            <a:spLocks noGrp="1"/>
          </p:cNvSpPr>
          <p:nvPr>
            <p:ph idx="1" hasCustomPrompt="1"/>
          </p:nvPr>
        </p:nvSpPr>
        <p:spPr>
          <a:xfrm>
            <a:off x="1981200" y="2487168"/>
            <a:ext cx="2514600" cy="4104132"/>
          </a:xfrm>
        </p:spPr>
        <p:txBody>
          <a:bodyPr anchor="t" anchorCtr="0">
            <a:noAutofit/>
          </a:bodyPr>
          <a:lstStyle>
            <a:lvl1pPr marL="0" marR="0" indent="0" algn="l" defTabSz="685766" rtl="0" eaLnBrk="1" fontAlgn="auto" latinLnBrk="0" hangingPunct="1">
              <a:lnSpc>
                <a:spcPts val="1650"/>
              </a:lnSpc>
              <a:spcBef>
                <a:spcPts val="750"/>
              </a:spcBef>
              <a:spcAft>
                <a:spcPts val="0"/>
              </a:spcAft>
              <a:buClrTx/>
              <a:buSzTx/>
              <a:buFontTx/>
              <a:buNone/>
              <a:tabLst/>
              <a:defRPr sz="1500">
                <a:solidFill>
                  <a:schemeClr val="tx1"/>
                </a:solidFill>
              </a:defRPr>
            </a:lvl1pPr>
            <a:lvl2pPr>
              <a:lnSpc>
                <a:spcPts val="1650"/>
              </a:lnSpc>
              <a:defRPr sz="1500"/>
            </a:lvl2pPr>
            <a:lvl3pPr>
              <a:lnSpc>
                <a:spcPts val="1650"/>
              </a:lnSpc>
              <a:defRPr sz="1500"/>
            </a:lvl3pPr>
            <a:lvl4pPr>
              <a:lnSpc>
                <a:spcPts val="1650"/>
              </a:lnSpc>
              <a:defRPr sz="1500"/>
            </a:lvl4pPr>
            <a:lvl5pPr>
              <a:lnSpc>
                <a:spcPts val="1650"/>
              </a:lnSpc>
              <a:defRPr sz="1500"/>
            </a:lvl5pPr>
            <a:lvl6pPr>
              <a:defRPr sz="1500"/>
            </a:lvl6pPr>
            <a:lvl7pPr>
              <a:defRPr sz="1500"/>
            </a:lvl7pPr>
            <a:lvl8pPr>
              <a:defRPr sz="1500"/>
            </a:lvl8pPr>
            <a:lvl9pPr>
              <a:defRPr sz="1500"/>
            </a:lvl9pPr>
          </a:lstStyle>
          <a:p>
            <a:pPr lvl="0"/>
            <a:r>
              <a:rPr lang="fr-FR" dirty="0" err="1"/>
              <a:t>Text</a:t>
            </a:r>
            <a:r>
              <a:rPr lang="fr-FR" dirty="0"/>
              <a:t>  20pt Arial </a:t>
            </a:r>
            <a:r>
              <a:rPr lang="fr-FR" dirty="0" err="1"/>
              <a:t>pud</a:t>
            </a:r>
            <a:r>
              <a:rPr lang="fr-FR" dirty="0"/>
              <a:t> amer non section </a:t>
            </a:r>
            <a:r>
              <a:rPr lang="fr-FR" dirty="0" err="1"/>
              <a:t>lorem</a:t>
            </a:r>
            <a:r>
              <a:rPr lang="fr-FR" dirty="0"/>
              <a:t>.</a:t>
            </a:r>
          </a:p>
          <a:p>
            <a:pPr lvl="0"/>
            <a:endParaRPr lang="fr-FR" dirty="0"/>
          </a:p>
          <a:p>
            <a:pPr marL="0" marR="0" lvl="0" indent="0" algn="l" defTabSz="685766" rtl="0" eaLnBrk="1" fontAlgn="auto" latinLnBrk="0" hangingPunct="1">
              <a:lnSpc>
                <a:spcPts val="1650"/>
              </a:lnSpc>
              <a:spcBef>
                <a:spcPts val="750"/>
              </a:spcBef>
              <a:spcAft>
                <a:spcPts val="0"/>
              </a:spcAft>
              <a:buClrTx/>
              <a:buSzTx/>
              <a:buFontTx/>
              <a:buNone/>
              <a:tabLst/>
              <a:defRPr/>
            </a:pPr>
            <a:r>
              <a:rPr lang="fr-FR" dirty="0" err="1"/>
              <a:t>Text</a:t>
            </a:r>
            <a:r>
              <a:rPr lang="fr-FR" dirty="0"/>
              <a:t>  20pt Arial </a:t>
            </a:r>
            <a:r>
              <a:rPr lang="fr-FR" dirty="0" err="1"/>
              <a:t>pud</a:t>
            </a:r>
            <a:r>
              <a:rPr lang="fr-FR" dirty="0"/>
              <a:t> amer non section </a:t>
            </a:r>
            <a:r>
              <a:rPr lang="fr-FR" dirty="0" err="1"/>
              <a:t>lorem</a:t>
            </a:r>
            <a:r>
              <a:rPr lang="fr-FR" dirty="0"/>
              <a:t>.</a:t>
            </a:r>
          </a:p>
          <a:p>
            <a:pPr lvl="0"/>
            <a:endParaRPr lang="fr-FR" dirty="0"/>
          </a:p>
        </p:txBody>
      </p:sp>
      <p:sp>
        <p:nvSpPr>
          <p:cNvPr id="8" name="object 3"/>
          <p:cNvSpPr/>
          <p:nvPr/>
        </p:nvSpPr>
        <p:spPr>
          <a:xfrm>
            <a:off x="285753" y="1301241"/>
            <a:ext cx="8569325" cy="0"/>
          </a:xfrm>
          <a:custGeom>
            <a:avLst/>
            <a:gdLst/>
            <a:ahLst/>
            <a:cxnLst/>
            <a:rect l="l" t="t" r="r" b="b"/>
            <a:pathLst>
              <a:path w="8569325">
                <a:moveTo>
                  <a:pt x="0" y="0"/>
                </a:moveTo>
                <a:lnTo>
                  <a:pt x="8568994" y="0"/>
                </a:lnTo>
              </a:path>
            </a:pathLst>
          </a:custGeom>
          <a:ln w="6350">
            <a:solidFill>
              <a:srgbClr val="929497"/>
            </a:solidFill>
          </a:ln>
        </p:spPr>
        <p:txBody>
          <a:bodyPr wrap="square" lIns="0" tIns="0" rIns="0" bIns="0" rtlCol="0"/>
          <a:lstStyle/>
          <a:p>
            <a:endParaRPr sz="1350"/>
          </a:p>
        </p:txBody>
      </p:sp>
      <p:sp>
        <p:nvSpPr>
          <p:cNvPr id="6" name="Picture Placeholder 5"/>
          <p:cNvSpPr>
            <a:spLocks noGrp="1"/>
          </p:cNvSpPr>
          <p:nvPr>
            <p:ph type="pic" sz="quarter" idx="10"/>
          </p:nvPr>
        </p:nvSpPr>
        <p:spPr>
          <a:xfrm>
            <a:off x="685800" y="2487168"/>
            <a:ext cx="1207008" cy="1060704"/>
          </a:xfrm>
        </p:spPr>
        <p:txBody>
          <a:bodyPr anchor="ctr">
            <a:normAutofit/>
          </a:bodyPr>
          <a:lstStyle>
            <a:lvl1pPr marL="0" indent="0">
              <a:lnSpc>
                <a:spcPts val="1050"/>
              </a:lnSpc>
              <a:buFontTx/>
              <a:buNone/>
              <a:defRPr sz="900"/>
            </a:lvl1pPr>
          </a:lstStyle>
          <a:p>
            <a:r>
              <a:rPr lang="en-US" smtClean="0"/>
              <a:t>Click icon to add picture</a:t>
            </a:r>
            <a:endParaRPr lang="en-US" dirty="0"/>
          </a:p>
        </p:txBody>
      </p:sp>
      <p:sp>
        <p:nvSpPr>
          <p:cNvPr id="9" name="Picture Placeholder 5"/>
          <p:cNvSpPr>
            <a:spLocks noGrp="1"/>
          </p:cNvSpPr>
          <p:nvPr>
            <p:ph type="pic" sz="quarter" idx="11"/>
          </p:nvPr>
        </p:nvSpPr>
        <p:spPr>
          <a:xfrm>
            <a:off x="685800" y="3907392"/>
            <a:ext cx="1207008" cy="1060704"/>
          </a:xfrm>
        </p:spPr>
        <p:txBody>
          <a:bodyPr anchor="ctr">
            <a:normAutofit/>
          </a:bodyPr>
          <a:lstStyle>
            <a:lvl1pPr marL="0" indent="0">
              <a:lnSpc>
                <a:spcPts val="1050"/>
              </a:lnSpc>
              <a:buFontTx/>
              <a:buNone/>
              <a:defRPr sz="900"/>
            </a:lvl1pPr>
          </a:lstStyle>
          <a:p>
            <a:r>
              <a:rPr lang="en-US" smtClean="0"/>
              <a:t>Click icon to add picture</a:t>
            </a:r>
            <a:endParaRPr lang="en-US" dirty="0"/>
          </a:p>
        </p:txBody>
      </p:sp>
      <p:sp>
        <p:nvSpPr>
          <p:cNvPr id="10" name="Picture Placeholder 9"/>
          <p:cNvSpPr>
            <a:spLocks noGrp="1"/>
          </p:cNvSpPr>
          <p:nvPr>
            <p:ph type="pic" sz="quarter" idx="12"/>
          </p:nvPr>
        </p:nvSpPr>
        <p:spPr>
          <a:xfrm>
            <a:off x="4610100" y="1422400"/>
            <a:ext cx="4305300" cy="5168900"/>
          </a:xfrm>
        </p:spPr>
        <p:txBody>
          <a:bodyPr anchor="ctr">
            <a:normAutofit/>
          </a:bodyPr>
          <a:lstStyle>
            <a:lvl1pPr marL="0" indent="0">
              <a:buFontTx/>
              <a:buNone/>
              <a:defRPr sz="900"/>
            </a:lvl1pPr>
          </a:lstStyle>
          <a:p>
            <a:r>
              <a:rPr lang="en-US" smtClean="0"/>
              <a:t>Click icon to add picture</a:t>
            </a:r>
            <a:endParaRPr lang="en-US"/>
          </a:p>
        </p:txBody>
      </p:sp>
    </p:spTree>
    <p:extLst>
      <p:ext uri="{BB962C8B-B14F-4D97-AF65-F5344CB8AC3E}">
        <p14:creationId xmlns:p14="http://schemas.microsoft.com/office/powerpoint/2010/main" val="107733142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3 Column with Icon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5800" y="1408176"/>
            <a:ext cx="7772400" cy="960120"/>
          </a:xfrm>
        </p:spPr>
        <p:txBody>
          <a:bodyPr>
            <a:noAutofit/>
          </a:bodyPr>
          <a:lstStyle>
            <a:lvl1pPr>
              <a:defRPr/>
            </a:lvl1pPr>
          </a:lstStyle>
          <a:p>
            <a:r>
              <a:rPr lang="en-US" dirty="0"/>
              <a:t>Headline 30pt</a:t>
            </a:r>
            <a:br>
              <a:rPr lang="en-US" dirty="0"/>
            </a:br>
            <a:r>
              <a:rPr lang="en-US" dirty="0"/>
              <a:t>Arial bold</a:t>
            </a:r>
          </a:p>
        </p:txBody>
      </p:sp>
      <p:sp>
        <p:nvSpPr>
          <p:cNvPr id="4" name="Content Placeholder 3"/>
          <p:cNvSpPr>
            <a:spLocks noGrp="1"/>
          </p:cNvSpPr>
          <p:nvPr>
            <p:ph sz="half" idx="2" hasCustomPrompt="1"/>
          </p:nvPr>
        </p:nvSpPr>
        <p:spPr>
          <a:xfrm>
            <a:off x="685800" y="2487475"/>
            <a:ext cx="7772400" cy="941531"/>
          </a:xfrm>
        </p:spPr>
        <p:txBody>
          <a:bodyPr numCol="1">
            <a:noAutofit/>
          </a:bodyPr>
          <a:lstStyle>
            <a:lvl1pPr marL="0" marR="0" indent="0" algn="l" defTabSz="685766" rtl="0" eaLnBrk="1" fontAlgn="auto" latinLnBrk="0" hangingPunct="1">
              <a:lnSpc>
                <a:spcPts val="2100"/>
              </a:lnSpc>
              <a:spcBef>
                <a:spcPts val="750"/>
              </a:spcBef>
              <a:spcAft>
                <a:spcPts val="0"/>
              </a:spcAft>
              <a:buClrTx/>
              <a:buSzTx/>
              <a:buFontTx/>
              <a:buNone/>
              <a:tabLst/>
              <a:defRPr sz="1800" b="1">
                <a:solidFill>
                  <a:schemeClr val="accent6"/>
                </a:solidFill>
              </a:defRPr>
            </a:lvl1pPr>
          </a:lstStyle>
          <a:p>
            <a:pPr lvl="0"/>
            <a:r>
              <a:rPr lang="en-US" dirty="0"/>
              <a:t>Text 24pt Arial bold </a:t>
            </a:r>
            <a:r>
              <a:rPr lang="en-US" dirty="0" err="1"/>
              <a:t>pud</a:t>
            </a:r>
            <a:r>
              <a:rPr lang="en-US" dirty="0"/>
              <a:t> </a:t>
            </a:r>
            <a:r>
              <a:rPr lang="en-US" dirty="0" err="1"/>
              <a:t>amer</a:t>
            </a:r>
            <a:r>
              <a:rPr lang="en-US" dirty="0"/>
              <a:t> non section lorem </a:t>
            </a:r>
            <a:r>
              <a:rPr lang="fr-FR" dirty="0" err="1"/>
              <a:t>pudam</a:t>
            </a:r>
            <a:r>
              <a:rPr lang="fr-FR" dirty="0"/>
              <a:t> </a:t>
            </a:r>
            <a:r>
              <a:rPr lang="fr-FR" dirty="0" err="1"/>
              <a:t>nonsecti</a:t>
            </a:r>
            <a:r>
              <a:rPr lang="fr-FR" dirty="0"/>
              <a:t> nos </a:t>
            </a:r>
            <a:r>
              <a:rPr lang="fr-FR" dirty="0" err="1"/>
              <a:t>alit</a:t>
            </a:r>
            <a:r>
              <a:rPr lang="fr-FR" dirty="0"/>
              <a:t> in nos (</a:t>
            </a:r>
            <a:r>
              <a:rPr lang="fr-FR" dirty="0" err="1"/>
              <a:t>optional</a:t>
            </a:r>
            <a:r>
              <a:rPr lang="fr-FR" dirty="0"/>
              <a:t>).</a:t>
            </a:r>
            <a:endParaRPr lang="en-US" dirty="0"/>
          </a:p>
        </p:txBody>
      </p:sp>
      <p:sp>
        <p:nvSpPr>
          <p:cNvPr id="8" name="object 3"/>
          <p:cNvSpPr/>
          <p:nvPr/>
        </p:nvSpPr>
        <p:spPr>
          <a:xfrm>
            <a:off x="285753" y="1301241"/>
            <a:ext cx="8569325" cy="0"/>
          </a:xfrm>
          <a:custGeom>
            <a:avLst/>
            <a:gdLst/>
            <a:ahLst/>
            <a:cxnLst/>
            <a:rect l="l" t="t" r="r" b="b"/>
            <a:pathLst>
              <a:path w="8569325">
                <a:moveTo>
                  <a:pt x="0" y="0"/>
                </a:moveTo>
                <a:lnTo>
                  <a:pt x="8568994" y="0"/>
                </a:lnTo>
              </a:path>
            </a:pathLst>
          </a:custGeom>
          <a:ln w="6350">
            <a:solidFill>
              <a:srgbClr val="929497"/>
            </a:solidFill>
          </a:ln>
        </p:spPr>
        <p:txBody>
          <a:bodyPr wrap="square" lIns="0" tIns="0" rIns="0" bIns="0" rtlCol="0"/>
          <a:lstStyle/>
          <a:p>
            <a:endParaRPr sz="1350"/>
          </a:p>
        </p:txBody>
      </p:sp>
      <p:sp>
        <p:nvSpPr>
          <p:cNvPr id="9" name="Picture Placeholder 8"/>
          <p:cNvSpPr>
            <a:spLocks noGrp="1"/>
          </p:cNvSpPr>
          <p:nvPr>
            <p:ph type="pic" sz="quarter" idx="10"/>
          </p:nvPr>
        </p:nvSpPr>
        <p:spPr>
          <a:xfrm>
            <a:off x="685800" y="3429000"/>
            <a:ext cx="1563666" cy="1066800"/>
          </a:xfrm>
        </p:spPr>
        <p:txBody>
          <a:bodyPr anchor="ctr">
            <a:normAutofit/>
          </a:bodyPr>
          <a:lstStyle>
            <a:lvl1pPr marL="0" indent="0">
              <a:lnSpc>
                <a:spcPts val="1050"/>
              </a:lnSpc>
              <a:buNone/>
              <a:defRPr sz="900"/>
            </a:lvl1pPr>
          </a:lstStyle>
          <a:p>
            <a:r>
              <a:rPr lang="en-US" smtClean="0"/>
              <a:t>Click icon to add picture</a:t>
            </a:r>
            <a:endParaRPr lang="en-US" dirty="0"/>
          </a:p>
        </p:txBody>
      </p:sp>
      <p:sp>
        <p:nvSpPr>
          <p:cNvPr id="11" name="Picture Placeholder 10"/>
          <p:cNvSpPr>
            <a:spLocks noGrp="1"/>
          </p:cNvSpPr>
          <p:nvPr>
            <p:ph type="pic" sz="quarter" idx="11"/>
          </p:nvPr>
        </p:nvSpPr>
        <p:spPr>
          <a:xfrm>
            <a:off x="3300987" y="3429000"/>
            <a:ext cx="1570973" cy="1066800"/>
          </a:xfrm>
        </p:spPr>
        <p:txBody>
          <a:bodyPr anchor="ctr">
            <a:normAutofit/>
          </a:bodyPr>
          <a:lstStyle>
            <a:lvl1pPr marL="0" indent="0">
              <a:lnSpc>
                <a:spcPts val="1050"/>
              </a:lnSpc>
              <a:buNone/>
              <a:defRPr sz="900"/>
            </a:lvl1pPr>
          </a:lstStyle>
          <a:p>
            <a:r>
              <a:rPr lang="en-US" smtClean="0"/>
              <a:t>Click icon to add picture</a:t>
            </a:r>
            <a:endParaRPr lang="en-US"/>
          </a:p>
        </p:txBody>
      </p:sp>
      <p:sp>
        <p:nvSpPr>
          <p:cNvPr id="13" name="Picture Placeholder 12"/>
          <p:cNvSpPr>
            <a:spLocks noGrp="1"/>
          </p:cNvSpPr>
          <p:nvPr>
            <p:ph type="pic" sz="quarter" idx="12"/>
          </p:nvPr>
        </p:nvSpPr>
        <p:spPr>
          <a:xfrm>
            <a:off x="5905503" y="3429000"/>
            <a:ext cx="1570973" cy="1066800"/>
          </a:xfrm>
        </p:spPr>
        <p:txBody>
          <a:bodyPr anchor="ctr">
            <a:normAutofit/>
          </a:bodyPr>
          <a:lstStyle>
            <a:lvl1pPr marL="0" indent="0">
              <a:lnSpc>
                <a:spcPts val="1050"/>
              </a:lnSpc>
              <a:buNone/>
              <a:defRPr sz="900"/>
            </a:lvl1pPr>
          </a:lstStyle>
          <a:p>
            <a:r>
              <a:rPr lang="en-US" smtClean="0"/>
              <a:t>Click icon to add picture</a:t>
            </a:r>
            <a:endParaRPr lang="en-US"/>
          </a:p>
        </p:txBody>
      </p:sp>
      <p:sp>
        <p:nvSpPr>
          <p:cNvPr id="17" name="Text Placeholder 16"/>
          <p:cNvSpPr>
            <a:spLocks noGrp="1"/>
          </p:cNvSpPr>
          <p:nvPr>
            <p:ph type="body" sz="quarter" idx="13" hasCustomPrompt="1"/>
          </p:nvPr>
        </p:nvSpPr>
        <p:spPr>
          <a:xfrm>
            <a:off x="685800" y="4791869"/>
            <a:ext cx="2514600" cy="1465262"/>
          </a:xfrm>
        </p:spPr>
        <p:txBody>
          <a:bodyPr numCol="1">
            <a:noAutofit/>
          </a:bodyPr>
          <a:lstStyle>
            <a:lvl1pPr marL="0" marR="0" indent="0" algn="l" defTabSz="685766" rtl="0" eaLnBrk="1" fontAlgn="auto" latinLnBrk="0" hangingPunct="1">
              <a:lnSpc>
                <a:spcPts val="1650"/>
              </a:lnSpc>
              <a:spcBef>
                <a:spcPts val="750"/>
              </a:spcBef>
              <a:spcAft>
                <a:spcPts val="0"/>
              </a:spcAft>
              <a:buClrTx/>
              <a:buSzTx/>
              <a:buFont typeface="Arial" panose="020B0604020202020204" pitchFamily="34" charset="0"/>
              <a:buNone/>
              <a:tabLst/>
              <a:defRPr sz="1500">
                <a:solidFill>
                  <a:schemeClr val="tx1"/>
                </a:solidFill>
              </a:defRPr>
            </a:lvl1pPr>
            <a:lvl2pPr marL="175013" indent="0">
              <a:lnSpc>
                <a:spcPts val="1650"/>
              </a:lnSpc>
              <a:buNone/>
              <a:defRPr sz="1500"/>
            </a:lvl2pPr>
            <a:lvl3pPr marL="348836" indent="0">
              <a:lnSpc>
                <a:spcPts val="1650"/>
              </a:lnSpc>
              <a:buNone/>
              <a:defRPr sz="1500"/>
            </a:lvl3pPr>
            <a:lvl4pPr marL="1028649" indent="0">
              <a:lnSpc>
                <a:spcPts val="1650"/>
              </a:lnSpc>
              <a:buNone/>
              <a:defRPr sz="1500"/>
            </a:lvl4pPr>
            <a:lvl5pPr marL="1371532" indent="0">
              <a:lnSpc>
                <a:spcPts val="1650"/>
              </a:lnSpc>
              <a:buNone/>
              <a:defRPr sz="1500"/>
            </a:lvl5pPr>
          </a:lstStyle>
          <a:p>
            <a:pPr lvl="0"/>
            <a:r>
              <a:rPr lang="en-US" dirty="0"/>
              <a:t>Text 20pt Arial regular </a:t>
            </a:r>
            <a:r>
              <a:rPr lang="en-US" dirty="0" err="1"/>
              <a:t>pud</a:t>
            </a:r>
            <a:r>
              <a:rPr lang="en-US" dirty="0"/>
              <a:t> </a:t>
            </a:r>
            <a:r>
              <a:rPr lang="en-US" dirty="0" err="1"/>
              <a:t>amer</a:t>
            </a:r>
            <a:r>
              <a:rPr lang="en-US" dirty="0"/>
              <a:t> section lorem.</a:t>
            </a:r>
          </a:p>
        </p:txBody>
      </p:sp>
      <p:sp>
        <p:nvSpPr>
          <p:cNvPr id="10" name="Text Placeholder 16"/>
          <p:cNvSpPr>
            <a:spLocks noGrp="1"/>
          </p:cNvSpPr>
          <p:nvPr>
            <p:ph type="body" sz="quarter" idx="14" hasCustomPrompt="1"/>
          </p:nvPr>
        </p:nvSpPr>
        <p:spPr>
          <a:xfrm>
            <a:off x="3276600" y="4791869"/>
            <a:ext cx="2514600" cy="1465262"/>
          </a:xfrm>
        </p:spPr>
        <p:txBody>
          <a:bodyPr numCol="1">
            <a:noAutofit/>
          </a:bodyPr>
          <a:lstStyle>
            <a:lvl1pPr marL="0" marR="0" indent="0" algn="l" defTabSz="685766" rtl="0" eaLnBrk="1" fontAlgn="auto" latinLnBrk="0" hangingPunct="1">
              <a:lnSpc>
                <a:spcPts val="1650"/>
              </a:lnSpc>
              <a:spcBef>
                <a:spcPts val="750"/>
              </a:spcBef>
              <a:spcAft>
                <a:spcPts val="0"/>
              </a:spcAft>
              <a:buClrTx/>
              <a:buSzTx/>
              <a:buFont typeface="Arial" panose="020B0604020202020204" pitchFamily="34" charset="0"/>
              <a:buNone/>
              <a:tabLst/>
              <a:defRPr sz="1500">
                <a:solidFill>
                  <a:schemeClr val="tx1"/>
                </a:solidFill>
              </a:defRPr>
            </a:lvl1pPr>
            <a:lvl2pPr marL="175013" indent="0">
              <a:lnSpc>
                <a:spcPts val="1650"/>
              </a:lnSpc>
              <a:buNone/>
              <a:defRPr sz="1500"/>
            </a:lvl2pPr>
            <a:lvl3pPr marL="348836" indent="0">
              <a:lnSpc>
                <a:spcPts val="1650"/>
              </a:lnSpc>
              <a:buNone/>
              <a:defRPr sz="1500"/>
            </a:lvl3pPr>
            <a:lvl4pPr marL="1028649" indent="0">
              <a:lnSpc>
                <a:spcPts val="1650"/>
              </a:lnSpc>
              <a:buNone/>
              <a:defRPr sz="1500"/>
            </a:lvl4pPr>
            <a:lvl5pPr marL="1371532" indent="0">
              <a:lnSpc>
                <a:spcPts val="1650"/>
              </a:lnSpc>
              <a:buNone/>
              <a:defRPr sz="1500"/>
            </a:lvl5pPr>
          </a:lstStyle>
          <a:p>
            <a:pPr lvl="0"/>
            <a:r>
              <a:rPr lang="en-US" dirty="0"/>
              <a:t>Text 20pt Arial regular </a:t>
            </a:r>
            <a:r>
              <a:rPr lang="en-US" dirty="0" err="1"/>
              <a:t>pud</a:t>
            </a:r>
            <a:r>
              <a:rPr lang="en-US" dirty="0"/>
              <a:t> </a:t>
            </a:r>
            <a:r>
              <a:rPr lang="en-US" dirty="0" err="1"/>
              <a:t>amer</a:t>
            </a:r>
            <a:r>
              <a:rPr lang="en-US" dirty="0"/>
              <a:t> section lorem.</a:t>
            </a:r>
          </a:p>
        </p:txBody>
      </p:sp>
      <p:sp>
        <p:nvSpPr>
          <p:cNvPr id="12" name="Text Placeholder 16"/>
          <p:cNvSpPr>
            <a:spLocks noGrp="1"/>
          </p:cNvSpPr>
          <p:nvPr>
            <p:ph type="body" sz="quarter" idx="15" hasCustomPrompt="1"/>
          </p:nvPr>
        </p:nvSpPr>
        <p:spPr>
          <a:xfrm>
            <a:off x="5905500" y="4791869"/>
            <a:ext cx="2514600" cy="1465262"/>
          </a:xfrm>
        </p:spPr>
        <p:txBody>
          <a:bodyPr numCol="1">
            <a:noAutofit/>
          </a:bodyPr>
          <a:lstStyle>
            <a:lvl1pPr marL="0" marR="0" indent="0" algn="l" defTabSz="685766" rtl="0" eaLnBrk="1" fontAlgn="auto" latinLnBrk="0" hangingPunct="1">
              <a:lnSpc>
                <a:spcPts val="1650"/>
              </a:lnSpc>
              <a:spcBef>
                <a:spcPts val="750"/>
              </a:spcBef>
              <a:spcAft>
                <a:spcPts val="0"/>
              </a:spcAft>
              <a:buClrTx/>
              <a:buSzTx/>
              <a:buFont typeface="Arial" panose="020B0604020202020204" pitchFamily="34" charset="0"/>
              <a:buNone/>
              <a:tabLst/>
              <a:defRPr sz="1500">
                <a:solidFill>
                  <a:schemeClr val="tx1"/>
                </a:solidFill>
              </a:defRPr>
            </a:lvl1pPr>
            <a:lvl2pPr marL="175013" indent="0">
              <a:lnSpc>
                <a:spcPts val="1650"/>
              </a:lnSpc>
              <a:buNone/>
              <a:defRPr sz="1500"/>
            </a:lvl2pPr>
            <a:lvl3pPr marL="348836" indent="0">
              <a:lnSpc>
                <a:spcPts val="1650"/>
              </a:lnSpc>
              <a:buNone/>
              <a:defRPr sz="1500"/>
            </a:lvl3pPr>
            <a:lvl4pPr marL="1028649" indent="0">
              <a:lnSpc>
                <a:spcPts val="1650"/>
              </a:lnSpc>
              <a:buNone/>
              <a:defRPr sz="1500"/>
            </a:lvl4pPr>
            <a:lvl5pPr marL="1371532" indent="0">
              <a:lnSpc>
                <a:spcPts val="1650"/>
              </a:lnSpc>
              <a:buNone/>
              <a:defRPr sz="1500"/>
            </a:lvl5pPr>
          </a:lstStyle>
          <a:p>
            <a:pPr lvl="0"/>
            <a:r>
              <a:rPr lang="en-US" dirty="0"/>
              <a:t>Text 20pt Arial regular </a:t>
            </a:r>
            <a:r>
              <a:rPr lang="en-US" dirty="0" err="1"/>
              <a:t>pud</a:t>
            </a:r>
            <a:r>
              <a:rPr lang="en-US" dirty="0"/>
              <a:t> </a:t>
            </a:r>
            <a:r>
              <a:rPr lang="en-US" dirty="0" err="1"/>
              <a:t>amer</a:t>
            </a:r>
            <a:r>
              <a:rPr lang="en-US" dirty="0"/>
              <a:t> section lorem.</a:t>
            </a:r>
          </a:p>
        </p:txBody>
      </p:sp>
    </p:spTree>
    <p:extLst>
      <p:ext uri="{BB962C8B-B14F-4D97-AF65-F5344CB8AC3E}">
        <p14:creationId xmlns:p14="http://schemas.microsoft.com/office/powerpoint/2010/main" val="376893498"/>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p:cSld name="Identity block">
    <p:spTree>
      <p:nvGrpSpPr>
        <p:cNvPr id="1" name=""/>
        <p:cNvGrpSpPr/>
        <p:nvPr/>
      </p:nvGrpSpPr>
      <p:grpSpPr>
        <a:xfrm>
          <a:off x="0" y="0"/>
          <a:ext cx="0" cy="0"/>
          <a:chOff x="0" y="0"/>
          <a:chExt cx="0" cy="0"/>
        </a:xfrm>
      </p:grpSpPr>
      <p:sp>
        <p:nvSpPr>
          <p:cNvPr id="6" name="Content Placeholder 5"/>
          <p:cNvSpPr>
            <a:spLocks noGrp="1"/>
          </p:cNvSpPr>
          <p:nvPr>
            <p:ph sz="quarter" idx="11"/>
          </p:nvPr>
        </p:nvSpPr>
        <p:spPr>
          <a:xfrm>
            <a:off x="0" y="4164019"/>
            <a:ext cx="7886700" cy="1360487"/>
          </a:xfrm>
        </p:spPr>
        <p:txBody>
          <a:bodyPr bIns="457200" anchor="b" anchorCtr="0">
            <a:noAutofit/>
          </a:bodyPr>
          <a:lstStyle>
            <a:lvl1pPr marL="517896" marR="0" indent="0" algn="just" defTabSz="342884" rtl="0" eaLnBrk="1" fontAlgn="auto" latinLnBrk="0" hangingPunct="1">
              <a:lnSpc>
                <a:spcPts val="600"/>
              </a:lnSpc>
              <a:spcBef>
                <a:spcPts val="0"/>
              </a:spcBef>
              <a:spcAft>
                <a:spcPts val="161"/>
              </a:spcAft>
              <a:buClrTx/>
              <a:buSzTx/>
              <a:buFontTx/>
              <a:buNone/>
              <a:tabLst/>
              <a:defRPr sz="600">
                <a:solidFill>
                  <a:schemeClr val="tx2">
                    <a:lumMod val="65000"/>
                    <a:lumOff val="35000"/>
                  </a:schemeClr>
                </a:solidFill>
                <a:latin typeface="+mj-lt"/>
                <a:cs typeface="+mj-cs"/>
              </a:defRPr>
            </a:lvl1pPr>
            <a:lvl2pPr marL="517896" marR="0" indent="0" algn="just" defTabSz="342884" rtl="0" eaLnBrk="1" fontAlgn="auto" latinLnBrk="0" hangingPunct="1">
              <a:lnSpc>
                <a:spcPts val="600"/>
              </a:lnSpc>
              <a:spcBef>
                <a:spcPts val="0"/>
              </a:spcBef>
              <a:spcAft>
                <a:spcPts val="161"/>
              </a:spcAft>
              <a:buClrTx/>
              <a:buSzTx/>
              <a:buFontTx/>
              <a:buNone/>
              <a:tabLst/>
              <a:defRPr sz="600">
                <a:solidFill>
                  <a:schemeClr val="tx2">
                    <a:lumMod val="65000"/>
                    <a:lumOff val="35000"/>
                  </a:schemeClr>
                </a:solidFill>
                <a:latin typeface="+mj-lt"/>
                <a:cs typeface="+mj-cs"/>
              </a:defRPr>
            </a:lvl2pPr>
            <a:lvl3pPr>
              <a:lnSpc>
                <a:spcPts val="750"/>
              </a:lnSpc>
              <a:defRPr sz="600">
                <a:solidFill>
                  <a:schemeClr val="tx2">
                    <a:lumMod val="65000"/>
                    <a:lumOff val="35000"/>
                  </a:schemeClr>
                </a:solidFill>
              </a:defRPr>
            </a:lvl3pPr>
            <a:lvl4pPr>
              <a:lnSpc>
                <a:spcPts val="750"/>
              </a:lnSpc>
              <a:defRPr sz="600">
                <a:solidFill>
                  <a:schemeClr val="tx2">
                    <a:lumMod val="65000"/>
                    <a:lumOff val="35000"/>
                  </a:schemeClr>
                </a:solidFill>
              </a:defRPr>
            </a:lvl4pPr>
            <a:lvl5pPr>
              <a:lnSpc>
                <a:spcPts val="750"/>
              </a:lnSpc>
              <a:defRPr sz="600">
                <a:solidFill>
                  <a:schemeClr val="tx2">
                    <a:lumMod val="65000"/>
                    <a:lumOff val="35000"/>
                  </a:schemeClr>
                </a:solidFill>
              </a:defRPr>
            </a:lvl5pPr>
          </a:lstStyle>
          <a:p>
            <a:pPr marL="517896" marR="0" lvl="0" indent="0" algn="just" defTabSz="342884" rtl="0" eaLnBrk="1" fontAlgn="auto" latinLnBrk="0" hangingPunct="1">
              <a:lnSpc>
                <a:spcPts val="600"/>
              </a:lnSpc>
              <a:spcBef>
                <a:spcPts val="0"/>
              </a:spcBef>
              <a:spcAft>
                <a:spcPts val="161"/>
              </a:spcAft>
              <a:buClrTx/>
              <a:buSzTx/>
              <a:buFontTx/>
              <a:buNone/>
              <a:tabLst/>
              <a:defRPr/>
            </a:pPr>
            <a:r>
              <a:rPr kumimoji="0" lang="en-US" sz="600" b="0" i="0" u="none" strike="noStrike" kern="1200" cap="none" spc="-4" normalizeH="0" baseline="0" noProof="0" smtClean="0">
                <a:ln>
                  <a:noFill/>
                </a:ln>
                <a:solidFill>
                  <a:srgbClr val="595959"/>
                </a:solidFill>
                <a:effectLst/>
                <a:uLnTx/>
                <a:uFillTx/>
                <a:latin typeface="+mj-lt"/>
                <a:ea typeface="+mn-ea"/>
              </a:rPr>
              <a:t>Edit Master text styles</a:t>
            </a:r>
          </a:p>
          <a:p>
            <a:pPr marL="517896" marR="0" lvl="1" indent="0" algn="just" defTabSz="342884" rtl="0" eaLnBrk="1" fontAlgn="auto" latinLnBrk="0" hangingPunct="1">
              <a:lnSpc>
                <a:spcPts val="600"/>
              </a:lnSpc>
              <a:spcBef>
                <a:spcPts val="0"/>
              </a:spcBef>
              <a:spcAft>
                <a:spcPts val="161"/>
              </a:spcAft>
              <a:buClrTx/>
              <a:buSzTx/>
              <a:buFontTx/>
              <a:buNone/>
              <a:tabLst/>
              <a:defRPr/>
            </a:pPr>
            <a:r>
              <a:rPr kumimoji="0" lang="en-US" sz="600" b="0" i="0" u="none" strike="noStrike" kern="1200" cap="none" spc="-4" normalizeH="0" baseline="0" noProof="0" smtClean="0">
                <a:ln>
                  <a:noFill/>
                </a:ln>
                <a:solidFill>
                  <a:srgbClr val="595959"/>
                </a:solidFill>
                <a:effectLst/>
                <a:uLnTx/>
                <a:uFillTx/>
                <a:latin typeface="+mj-lt"/>
                <a:ea typeface="+mn-ea"/>
              </a:rPr>
              <a:t>Second level</a:t>
            </a:r>
          </a:p>
        </p:txBody>
      </p:sp>
      <p:sp>
        <p:nvSpPr>
          <p:cNvPr id="3" name="Rectangle 2"/>
          <p:cNvSpPr/>
          <p:nvPr/>
        </p:nvSpPr>
        <p:spPr>
          <a:xfrm>
            <a:off x="0" y="5524501"/>
            <a:ext cx="6591300" cy="1360487"/>
          </a:xfrm>
          <a:prstGeom prst="rect">
            <a:avLst/>
          </a:prstGeom>
        </p:spPr>
        <p:txBody>
          <a:bodyPr wrap="none" lIns="0" tIns="205740" rIns="0" bIns="0">
            <a:noAutofit/>
          </a:bodyPr>
          <a:lstStyle/>
          <a:p>
            <a:pPr marL="514325" marR="0" lvl="0" indent="0" algn="l" defTabSz="342884" rtl="0" eaLnBrk="1" fontAlgn="auto" latinLnBrk="0" hangingPunct="1">
              <a:lnSpc>
                <a:spcPct val="120000"/>
              </a:lnSpc>
              <a:spcBef>
                <a:spcPts val="0"/>
              </a:spcBef>
              <a:spcAft>
                <a:spcPts val="338"/>
              </a:spcAft>
              <a:buClrTx/>
              <a:buSzTx/>
              <a:buFontTx/>
              <a:buNone/>
              <a:tabLst/>
              <a:defRPr/>
            </a:pPr>
            <a:r>
              <a:rPr kumimoji="0" lang="en-US" sz="600" b="1" i="0" u="none" strike="noStrike" kern="1200" cap="none" spc="11" normalizeH="0" baseline="0" noProof="0" dirty="0" smtClean="0">
                <a:ln>
                  <a:noFill/>
                </a:ln>
                <a:solidFill>
                  <a:srgbClr val="000000"/>
                </a:solidFill>
                <a:effectLst/>
                <a:uLnTx/>
                <a:uFillTx/>
                <a:latin typeface="+mn-lt"/>
                <a:ea typeface="Times New Roman" panose="02020603050405020304" pitchFamily="18" charset="0"/>
                <a:cs typeface="Times-Roman"/>
              </a:rPr>
              <a:t>Fortress Brokerage Solutions</a:t>
            </a:r>
            <a:br>
              <a:rPr kumimoji="0" lang="en-US" sz="600" b="1" i="0" u="none" strike="noStrike" kern="1200" cap="none" spc="11" normalizeH="0" baseline="0" noProof="0" dirty="0" smtClean="0">
                <a:ln>
                  <a:noFill/>
                </a:ln>
                <a:solidFill>
                  <a:srgbClr val="000000"/>
                </a:solidFill>
                <a:effectLst/>
                <a:uLnTx/>
                <a:uFillTx/>
                <a:latin typeface="+mn-lt"/>
                <a:ea typeface="Times New Roman" panose="02020603050405020304" pitchFamily="18" charset="0"/>
                <a:cs typeface="Times-Roman"/>
              </a:rPr>
            </a:br>
            <a:r>
              <a:rPr lang="en-US" sz="600" b="1" kern="1200" baseline="0" dirty="0" smtClean="0">
                <a:solidFill>
                  <a:srgbClr val="BD8E2D"/>
                </a:solidFill>
                <a:latin typeface="+mn-lt"/>
                <a:ea typeface="+mn-ea"/>
                <a:cs typeface="Arial" panose="020B0604020202020204" pitchFamily="34" charset="0"/>
              </a:rPr>
              <a:t>www.fortressbrokerage.com</a:t>
            </a:r>
            <a:endParaRPr kumimoji="0" lang="en-US" sz="600" b="0" i="0" u="none" strike="noStrike" kern="1200" cap="none" spc="0" normalizeH="0" baseline="0" noProof="0" dirty="0" smtClean="0">
              <a:ln>
                <a:noFill/>
              </a:ln>
              <a:solidFill>
                <a:srgbClr val="000000"/>
              </a:solidFill>
              <a:effectLst/>
              <a:uLnTx/>
              <a:uFillTx/>
              <a:latin typeface="+mn-lt"/>
              <a:ea typeface="Times New Roman" panose="02020603050405020304" pitchFamily="18" charset="0"/>
              <a:cs typeface="Times-Roman"/>
            </a:endParaRPr>
          </a:p>
          <a:p>
            <a:pPr marL="514325" marR="0" lvl="0" indent="0" algn="l" defTabSz="342884" rtl="0" eaLnBrk="1" fontAlgn="auto" latinLnBrk="0" hangingPunct="1">
              <a:lnSpc>
                <a:spcPts val="675"/>
              </a:lnSpc>
              <a:spcBef>
                <a:spcPts val="0"/>
              </a:spcBef>
              <a:spcAft>
                <a:spcPts val="161"/>
              </a:spcAft>
              <a:buClrTx/>
              <a:buSzTx/>
              <a:buFontTx/>
              <a:buNone/>
              <a:tabLst/>
              <a:defRPr/>
            </a:pPr>
            <a:r>
              <a:rPr kumimoji="0" lang="en-US" sz="600" b="0" i="0" u="none" strike="noStrike" kern="1200" cap="none" spc="4" normalizeH="0" baseline="0" noProof="0" dirty="0" smtClean="0">
                <a:ln>
                  <a:noFill/>
                </a:ln>
                <a:solidFill>
                  <a:srgbClr val="323232"/>
                </a:solidFill>
                <a:effectLst/>
                <a:uLnTx/>
                <a:uFillTx/>
                <a:latin typeface="+mn-lt"/>
                <a:ea typeface="Times New Roman" panose="02020603050405020304" pitchFamily="18" charset="0"/>
                <a:cs typeface="HurmeGeometricSans3-Regular" panose="020B0500020000000000" pitchFamily="34" charset="0"/>
              </a:rPr>
              <a:t>6190 Powers Ferry Road, Suite 505 Atlanta, GA 30339</a:t>
            </a:r>
          </a:p>
          <a:p>
            <a:pPr marL="514325" marR="0" lvl="0" indent="0" algn="l" defTabSz="342884" rtl="0" eaLnBrk="1" fontAlgn="auto" latinLnBrk="0" hangingPunct="1">
              <a:lnSpc>
                <a:spcPts val="675"/>
              </a:lnSpc>
              <a:spcBef>
                <a:spcPts val="0"/>
              </a:spcBef>
              <a:spcAft>
                <a:spcPts val="161"/>
              </a:spcAft>
              <a:buClrTx/>
              <a:buSzTx/>
              <a:buFontTx/>
              <a:buNone/>
              <a:tabLst/>
              <a:defRPr/>
            </a:pPr>
            <a:r>
              <a:rPr kumimoji="0" lang="en-US" sz="600" b="0" i="0" u="none" strike="noStrike" kern="1200" cap="none" spc="4" normalizeH="0" baseline="0" noProof="0" dirty="0" smtClean="0">
                <a:ln>
                  <a:noFill/>
                </a:ln>
                <a:solidFill>
                  <a:srgbClr val="323232"/>
                </a:solidFill>
                <a:effectLst/>
                <a:uLnTx/>
                <a:uFillTx/>
                <a:latin typeface="+mn-lt"/>
                <a:ea typeface="Times New Roman" panose="02020603050405020304" pitchFamily="18" charset="0"/>
                <a:cs typeface="HurmeGeometricSans3-Regular" panose="020B0500020000000000" pitchFamily="34" charset="0"/>
              </a:rPr>
              <a:t>©2022 All Rights Reserved Fortress Brokerage Solutions.</a:t>
            </a:r>
            <a:endParaRPr kumimoji="0" lang="en-US" sz="600" b="0" i="0" u="none" strike="noStrike" kern="1200" cap="none" spc="-8" normalizeH="0" baseline="0" noProof="0" dirty="0">
              <a:ln>
                <a:noFill/>
              </a:ln>
              <a:solidFill>
                <a:srgbClr val="323232"/>
              </a:solidFill>
              <a:effectLst/>
              <a:uLnTx/>
              <a:uFillTx/>
              <a:latin typeface="+mn-lt"/>
              <a:ea typeface="Times New Roman" panose="02020603050405020304" pitchFamily="18" charset="0"/>
              <a:cs typeface="HurmeGeometricSans3-Regular" panose="020B0500020000000000" pitchFamily="34" charset="0"/>
            </a:endParaRPr>
          </a:p>
        </p:txBody>
      </p:sp>
    </p:spTree>
    <p:extLst>
      <p:ext uri="{BB962C8B-B14F-4D97-AF65-F5344CB8AC3E}">
        <p14:creationId xmlns:p14="http://schemas.microsoft.com/office/powerpoint/2010/main" val="4148325775"/>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cSld name="Custom Layout">
    <p:spTree>
      <p:nvGrpSpPr>
        <p:cNvPr id="1" name=""/>
        <p:cNvGrpSpPr/>
        <p:nvPr/>
      </p:nvGrpSpPr>
      <p:grpSpPr>
        <a:xfrm>
          <a:off x="0" y="0"/>
          <a:ext cx="0" cy="0"/>
          <a:chOff x="0" y="0"/>
          <a:chExt cx="0" cy="0"/>
        </a:xfrm>
      </p:grpSpPr>
      <p:sp>
        <p:nvSpPr>
          <p:cNvPr id="3" name="Text Placeholder 3"/>
          <p:cNvSpPr>
            <a:spLocks noGrp="1"/>
          </p:cNvSpPr>
          <p:nvPr>
            <p:ph type="body" sz="quarter" idx="10" hasCustomPrompt="1"/>
          </p:nvPr>
        </p:nvSpPr>
        <p:spPr>
          <a:xfrm>
            <a:off x="0" y="5453155"/>
            <a:ext cx="5829300" cy="1404851"/>
          </a:xfrm>
        </p:spPr>
        <p:txBody>
          <a:bodyPr bIns="457200" anchor="b" anchorCtr="0">
            <a:normAutofit/>
          </a:bodyPr>
          <a:lstStyle>
            <a:lvl1pPr marL="514325" marR="0" indent="0" algn="l" defTabSz="342884" rtl="0" eaLnBrk="1" fontAlgn="auto" latinLnBrk="0" hangingPunct="1">
              <a:lnSpc>
                <a:spcPts val="675"/>
              </a:lnSpc>
              <a:spcBef>
                <a:spcPts val="0"/>
              </a:spcBef>
              <a:spcAft>
                <a:spcPts val="161"/>
              </a:spcAft>
              <a:buClrTx/>
              <a:buSzTx/>
              <a:buFontTx/>
              <a:buNone/>
              <a:tabLst/>
              <a:defRPr kumimoji="0" lang="en-US" sz="600" b="0" i="0" u="none" strike="noStrike" kern="1200" cap="none" spc="-8" normalizeH="0" baseline="0" noProof="0">
                <a:ln>
                  <a:noFill/>
                </a:ln>
                <a:solidFill>
                  <a:srgbClr val="323232"/>
                </a:solidFill>
                <a:effectLst/>
                <a:uLnTx/>
                <a:uFillTx/>
                <a:ea typeface="Times New Roman" panose="02020603050405020304" pitchFamily="18" charset="0"/>
                <a:cs typeface="HurmeGeometricSans3-Regular" panose="020B0500020000000000" pitchFamily="34" charset="0"/>
              </a:defRPr>
            </a:lvl1pPr>
          </a:lstStyle>
          <a:p>
            <a:pPr marL="514325" marR="0" lvl="0" indent="0" algn="l" defTabSz="342884" rtl="0" eaLnBrk="1" fontAlgn="auto" latinLnBrk="0" hangingPunct="1">
              <a:lnSpc>
                <a:spcPct val="120000"/>
              </a:lnSpc>
              <a:spcBef>
                <a:spcPts val="0"/>
              </a:spcBef>
              <a:spcAft>
                <a:spcPts val="338"/>
              </a:spcAft>
              <a:buClrTx/>
              <a:buSzTx/>
              <a:buFontTx/>
              <a:buNone/>
              <a:tabLst/>
              <a:defRPr/>
            </a:pPr>
            <a:r>
              <a:rPr kumimoji="0" lang="en-US" sz="600" b="1" i="0" u="none" strike="noStrike" kern="1200" cap="none" spc="11" normalizeH="0" baseline="0" noProof="0" dirty="0" smtClean="0">
                <a:ln>
                  <a:noFill/>
                </a:ln>
                <a:solidFill>
                  <a:srgbClr val="000000"/>
                </a:solidFill>
                <a:effectLst/>
                <a:uLnTx/>
                <a:uFillTx/>
                <a:latin typeface="+mn-lt"/>
                <a:ea typeface="Times New Roman" panose="02020603050405020304" pitchFamily="18" charset="0"/>
                <a:cs typeface="Times-Roman"/>
              </a:rPr>
              <a:t>Fortress Brokerage Solutions</a:t>
            </a:r>
            <a:br>
              <a:rPr kumimoji="0" lang="en-US" sz="600" b="1" i="0" u="none" strike="noStrike" kern="1200" cap="none" spc="11" normalizeH="0" baseline="0" noProof="0" dirty="0" smtClean="0">
                <a:ln>
                  <a:noFill/>
                </a:ln>
                <a:solidFill>
                  <a:srgbClr val="000000"/>
                </a:solidFill>
                <a:effectLst/>
                <a:uLnTx/>
                <a:uFillTx/>
                <a:latin typeface="+mn-lt"/>
                <a:ea typeface="Times New Roman" panose="02020603050405020304" pitchFamily="18" charset="0"/>
                <a:cs typeface="Times-Roman"/>
              </a:rPr>
            </a:br>
            <a:r>
              <a:rPr kumimoji="0" lang="en-US" sz="600" b="1" i="0" u="none" strike="noStrike" kern="1200" cap="none" spc="0" normalizeH="0" baseline="0" noProof="0" dirty="0" smtClean="0">
                <a:ln>
                  <a:noFill/>
                </a:ln>
                <a:solidFill>
                  <a:srgbClr val="BD8E2D"/>
                </a:solidFill>
                <a:effectLst/>
                <a:uLnTx/>
                <a:uFillTx/>
                <a:latin typeface="+mn-lt"/>
                <a:ea typeface="+mn-ea"/>
                <a:cs typeface="Arial" panose="020B0604020202020204" pitchFamily="34" charset="0"/>
              </a:rPr>
              <a:t>www.fortressbrokerage.com</a:t>
            </a:r>
            <a:endParaRPr kumimoji="0" lang="en-US" sz="600" b="0" i="0" u="none" strike="noStrike" kern="1200" cap="none" spc="0" normalizeH="0" baseline="0" noProof="0" dirty="0" smtClean="0">
              <a:ln>
                <a:noFill/>
              </a:ln>
              <a:solidFill>
                <a:srgbClr val="000000"/>
              </a:solidFill>
              <a:effectLst/>
              <a:uLnTx/>
              <a:uFillTx/>
              <a:latin typeface="+mn-lt"/>
              <a:ea typeface="Times New Roman" panose="02020603050405020304" pitchFamily="18" charset="0"/>
              <a:cs typeface="Times-Roman"/>
            </a:endParaRPr>
          </a:p>
          <a:p>
            <a:pPr marL="514325" marR="0" lvl="0" indent="0" algn="l" defTabSz="342884" rtl="0" eaLnBrk="1" fontAlgn="auto" latinLnBrk="0" hangingPunct="1">
              <a:lnSpc>
                <a:spcPts val="675"/>
              </a:lnSpc>
              <a:spcBef>
                <a:spcPts val="0"/>
              </a:spcBef>
              <a:spcAft>
                <a:spcPts val="161"/>
              </a:spcAft>
              <a:buClrTx/>
              <a:buSzTx/>
              <a:buFontTx/>
              <a:buNone/>
              <a:tabLst/>
              <a:defRPr/>
            </a:pPr>
            <a:r>
              <a:rPr kumimoji="0" lang="en-US" sz="600" b="0" i="0" u="none" strike="noStrike" kern="1200" cap="none" spc="4" normalizeH="0" baseline="0" noProof="0" dirty="0" smtClean="0">
                <a:ln>
                  <a:noFill/>
                </a:ln>
                <a:solidFill>
                  <a:srgbClr val="323232"/>
                </a:solidFill>
                <a:effectLst/>
                <a:uLnTx/>
                <a:uFillTx/>
                <a:latin typeface="+mn-lt"/>
                <a:ea typeface="Times New Roman" panose="02020603050405020304" pitchFamily="18" charset="0"/>
                <a:cs typeface="HurmeGeometricSans3-Regular" panose="020B0500020000000000" pitchFamily="34" charset="0"/>
              </a:rPr>
              <a:t>6190 Powers Ferry Road, Suite 505 Atlanta, GA 30339</a:t>
            </a:r>
          </a:p>
          <a:p>
            <a:pPr marL="514325" marR="0" lvl="0" indent="0" algn="l" defTabSz="342884" rtl="0" eaLnBrk="1" fontAlgn="auto" latinLnBrk="0" hangingPunct="1">
              <a:lnSpc>
                <a:spcPts val="675"/>
              </a:lnSpc>
              <a:spcBef>
                <a:spcPts val="0"/>
              </a:spcBef>
              <a:spcAft>
                <a:spcPts val="161"/>
              </a:spcAft>
              <a:buClrTx/>
              <a:buSzTx/>
              <a:buFontTx/>
              <a:buNone/>
              <a:tabLst/>
              <a:defRPr/>
            </a:pPr>
            <a:r>
              <a:rPr kumimoji="0" lang="en-US" sz="600" b="0" i="0" u="none" strike="noStrike" kern="1200" cap="none" spc="4" normalizeH="0" baseline="0" noProof="0" dirty="0" smtClean="0">
                <a:ln>
                  <a:noFill/>
                </a:ln>
                <a:solidFill>
                  <a:srgbClr val="323232"/>
                </a:solidFill>
                <a:effectLst/>
                <a:uLnTx/>
                <a:uFillTx/>
                <a:latin typeface="+mn-lt"/>
                <a:ea typeface="Times New Roman" panose="02020603050405020304" pitchFamily="18" charset="0"/>
                <a:cs typeface="HurmeGeometricSans3-Regular" panose="020B0500020000000000" pitchFamily="34" charset="0"/>
              </a:rPr>
              <a:t>©2022 All Rights Reserved Fortress Brokerage Solutions.</a:t>
            </a:r>
            <a:endParaRPr kumimoji="0" lang="en-US" sz="600" b="0" i="0" u="none" strike="noStrike" kern="1200" cap="none" spc="-8" normalizeH="0" baseline="0" noProof="0" dirty="0">
              <a:ln>
                <a:noFill/>
              </a:ln>
              <a:solidFill>
                <a:srgbClr val="323232"/>
              </a:solidFill>
              <a:effectLst/>
              <a:uLnTx/>
              <a:uFillTx/>
              <a:latin typeface="+mn-lt"/>
              <a:ea typeface="Times New Roman" panose="02020603050405020304" pitchFamily="18" charset="0"/>
              <a:cs typeface="HurmeGeometricSans3-Regular" panose="020B0500020000000000" pitchFamily="34" charset="0"/>
            </a:endParaRPr>
          </a:p>
        </p:txBody>
      </p:sp>
      <p:sp>
        <p:nvSpPr>
          <p:cNvPr id="6" name="Text Placeholder 5"/>
          <p:cNvSpPr>
            <a:spLocks noGrp="1"/>
          </p:cNvSpPr>
          <p:nvPr>
            <p:ph type="body" sz="quarter" idx="11"/>
          </p:nvPr>
        </p:nvSpPr>
        <p:spPr>
          <a:xfrm>
            <a:off x="0" y="3948113"/>
            <a:ext cx="5829300" cy="1497012"/>
          </a:xfrm>
        </p:spPr>
        <p:txBody>
          <a:bodyPr bIns="457200" anchor="b" anchorCtr="0">
            <a:noAutofit/>
          </a:bodyPr>
          <a:lstStyle>
            <a:lvl1pPr marL="517896" marR="0" indent="0" algn="just" defTabSz="342884" rtl="0" eaLnBrk="1" fontAlgn="auto" latinLnBrk="0" hangingPunct="1">
              <a:lnSpc>
                <a:spcPts val="600"/>
              </a:lnSpc>
              <a:spcBef>
                <a:spcPts val="0"/>
              </a:spcBef>
              <a:spcAft>
                <a:spcPts val="161"/>
              </a:spcAft>
              <a:buClrTx/>
              <a:buSzTx/>
              <a:buFontTx/>
              <a:buNone/>
              <a:tabLst/>
              <a:defRPr>
                <a:latin typeface="+mj-lt"/>
              </a:defRPr>
            </a:lvl1pPr>
            <a:lvl2pPr marL="517896" marR="0" indent="0" algn="just" defTabSz="342884" rtl="0" eaLnBrk="1" fontAlgn="auto" latinLnBrk="0" hangingPunct="1">
              <a:lnSpc>
                <a:spcPts val="600"/>
              </a:lnSpc>
              <a:spcBef>
                <a:spcPts val="0"/>
              </a:spcBef>
              <a:spcAft>
                <a:spcPts val="161"/>
              </a:spcAft>
              <a:buClrTx/>
              <a:buSzTx/>
              <a:buFontTx/>
              <a:buNone/>
              <a:tabLst/>
              <a:defRPr>
                <a:latin typeface="+mj-lt"/>
              </a:defRPr>
            </a:lvl2pPr>
          </a:lstStyle>
          <a:p>
            <a:pPr marL="517896" marR="0" lvl="0" indent="0" algn="just" defTabSz="342884" rtl="0" eaLnBrk="1" fontAlgn="auto" latinLnBrk="0" hangingPunct="1">
              <a:lnSpc>
                <a:spcPts val="600"/>
              </a:lnSpc>
              <a:spcBef>
                <a:spcPts val="0"/>
              </a:spcBef>
              <a:spcAft>
                <a:spcPts val="161"/>
              </a:spcAft>
              <a:buClrTx/>
              <a:buSzTx/>
              <a:buFontTx/>
              <a:buNone/>
              <a:tabLst/>
              <a:defRPr/>
            </a:pPr>
            <a:r>
              <a:rPr kumimoji="0" lang="en-US" sz="600" b="0" i="0" u="none" strike="noStrike" kern="1200" cap="none" spc="-4" normalizeH="0" baseline="0" noProof="0" smtClean="0">
                <a:ln>
                  <a:noFill/>
                </a:ln>
                <a:solidFill>
                  <a:srgbClr val="595959"/>
                </a:solidFill>
                <a:effectLst/>
                <a:uLnTx/>
                <a:uFillTx/>
                <a:latin typeface="+mj-lt"/>
              </a:rPr>
              <a:t>Edit Master text styles</a:t>
            </a:r>
          </a:p>
          <a:p>
            <a:pPr marL="517896" marR="0" lvl="1" indent="0" algn="just" defTabSz="342884" rtl="0" eaLnBrk="1" fontAlgn="auto" latinLnBrk="0" hangingPunct="1">
              <a:lnSpc>
                <a:spcPts val="600"/>
              </a:lnSpc>
              <a:spcBef>
                <a:spcPts val="0"/>
              </a:spcBef>
              <a:spcAft>
                <a:spcPts val="161"/>
              </a:spcAft>
              <a:buClrTx/>
              <a:buSzTx/>
              <a:buFontTx/>
              <a:buNone/>
              <a:tabLst/>
              <a:defRPr/>
            </a:pPr>
            <a:r>
              <a:rPr kumimoji="0" lang="en-US" sz="600" b="0" i="0" u="none" strike="noStrike" kern="1200" cap="none" spc="-4" normalizeH="0" baseline="0" noProof="0" smtClean="0">
                <a:ln>
                  <a:noFill/>
                </a:ln>
                <a:solidFill>
                  <a:srgbClr val="595959"/>
                </a:solidFill>
                <a:effectLst/>
                <a:uLnTx/>
                <a:uFillTx/>
                <a:latin typeface="+mj-lt"/>
              </a:rPr>
              <a:t>Second level</a:t>
            </a:r>
          </a:p>
        </p:txBody>
      </p:sp>
    </p:spTree>
    <p:extLst>
      <p:ext uri="{BB962C8B-B14F-4D97-AF65-F5344CB8AC3E}">
        <p14:creationId xmlns:p14="http://schemas.microsoft.com/office/powerpoint/2010/main" val="281058406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Default Chapter (Leaf)">
    <p:spTree>
      <p:nvGrpSpPr>
        <p:cNvPr id="1" name=""/>
        <p:cNvGrpSpPr/>
        <p:nvPr/>
      </p:nvGrpSpPr>
      <p:grpSpPr>
        <a:xfrm>
          <a:off x="0" y="0"/>
          <a:ext cx="0" cy="0"/>
          <a:chOff x="0" y="0"/>
          <a:chExt cx="0" cy="0"/>
        </a:xfrm>
      </p:grpSpPr>
      <p:sp>
        <p:nvSpPr>
          <p:cNvPr id="8" name="Rectangle 7"/>
          <p:cNvSpPr/>
          <p:nvPr/>
        </p:nvSpPr>
        <p:spPr>
          <a:xfrm>
            <a:off x="228600" y="1298448"/>
            <a:ext cx="8686800" cy="53309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title" hasCustomPrompt="1"/>
          </p:nvPr>
        </p:nvSpPr>
        <p:spPr>
          <a:xfrm>
            <a:off x="685800" y="1554480"/>
            <a:ext cx="7799832" cy="4882896"/>
          </a:xfrm>
        </p:spPr>
        <p:txBody>
          <a:bodyPr>
            <a:noAutofit/>
          </a:bodyPr>
          <a:lstStyle>
            <a:lvl1pPr>
              <a:lnSpc>
                <a:spcPts val="3900"/>
              </a:lnSpc>
              <a:defRPr sz="3750">
                <a:solidFill>
                  <a:schemeClr val="bg1"/>
                </a:solidFill>
              </a:defRPr>
            </a:lvl1pPr>
          </a:lstStyle>
          <a:p>
            <a:r>
              <a:rPr lang="en-US" dirty="0"/>
              <a:t>Chapter slide 50pt</a:t>
            </a:r>
            <a:br>
              <a:rPr lang="en-US" dirty="0"/>
            </a:br>
            <a:r>
              <a:rPr lang="en-US" dirty="0"/>
              <a:t>Arial bold</a:t>
            </a:r>
            <a:br>
              <a:rPr lang="en-US" dirty="0"/>
            </a:br>
            <a:r>
              <a:rPr lang="en-US" dirty="0"/>
              <a:t>lorem ipsum dolor</a:t>
            </a:r>
          </a:p>
        </p:txBody>
      </p:sp>
    </p:spTree>
    <p:extLst>
      <p:ext uri="{BB962C8B-B14F-4D97-AF65-F5344CB8AC3E}">
        <p14:creationId xmlns:p14="http://schemas.microsoft.com/office/powerpoint/2010/main" val="193186466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Default Chapter (Grass)">
    <p:spTree>
      <p:nvGrpSpPr>
        <p:cNvPr id="1" name=""/>
        <p:cNvGrpSpPr/>
        <p:nvPr/>
      </p:nvGrpSpPr>
      <p:grpSpPr>
        <a:xfrm>
          <a:off x="0" y="0"/>
          <a:ext cx="0" cy="0"/>
          <a:chOff x="0" y="0"/>
          <a:chExt cx="0" cy="0"/>
        </a:xfrm>
      </p:grpSpPr>
      <p:sp>
        <p:nvSpPr>
          <p:cNvPr id="8" name="Rectangle 7"/>
          <p:cNvSpPr/>
          <p:nvPr/>
        </p:nvSpPr>
        <p:spPr>
          <a:xfrm>
            <a:off x="228600" y="1298448"/>
            <a:ext cx="8686800" cy="533095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title" hasCustomPrompt="1"/>
          </p:nvPr>
        </p:nvSpPr>
        <p:spPr>
          <a:xfrm>
            <a:off x="685800" y="1554480"/>
            <a:ext cx="7799832" cy="4882896"/>
          </a:xfrm>
        </p:spPr>
        <p:txBody>
          <a:bodyPr>
            <a:noAutofit/>
          </a:bodyPr>
          <a:lstStyle>
            <a:lvl1pPr>
              <a:lnSpc>
                <a:spcPts val="3900"/>
              </a:lnSpc>
              <a:defRPr sz="3750">
                <a:solidFill>
                  <a:schemeClr val="bg1"/>
                </a:solidFill>
              </a:defRPr>
            </a:lvl1pPr>
          </a:lstStyle>
          <a:p>
            <a:r>
              <a:rPr lang="en-US" dirty="0"/>
              <a:t>Chapter slide 50pt</a:t>
            </a:r>
            <a:br>
              <a:rPr lang="en-US" dirty="0"/>
            </a:br>
            <a:r>
              <a:rPr lang="en-US" dirty="0"/>
              <a:t>Arial bold</a:t>
            </a:r>
            <a:br>
              <a:rPr lang="en-US" dirty="0"/>
            </a:br>
            <a:r>
              <a:rPr lang="en-US" dirty="0"/>
              <a:t>lorem ipsum dolor</a:t>
            </a:r>
          </a:p>
        </p:txBody>
      </p:sp>
    </p:spTree>
    <p:extLst>
      <p:ext uri="{BB962C8B-B14F-4D97-AF65-F5344CB8AC3E}">
        <p14:creationId xmlns:p14="http://schemas.microsoft.com/office/powerpoint/2010/main" val="209181750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Bottom Callout Chapter (Leaf)">
    <p:spTree>
      <p:nvGrpSpPr>
        <p:cNvPr id="1" name=""/>
        <p:cNvGrpSpPr/>
        <p:nvPr/>
      </p:nvGrpSpPr>
      <p:grpSpPr>
        <a:xfrm>
          <a:off x="0" y="0"/>
          <a:ext cx="0" cy="0"/>
          <a:chOff x="0" y="0"/>
          <a:chExt cx="0" cy="0"/>
        </a:xfrm>
      </p:grpSpPr>
      <p:sp>
        <p:nvSpPr>
          <p:cNvPr id="8" name="Rectangle 7"/>
          <p:cNvSpPr/>
          <p:nvPr/>
        </p:nvSpPr>
        <p:spPr>
          <a:xfrm>
            <a:off x="228600" y="1298448"/>
            <a:ext cx="8686800" cy="53309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title" hasCustomPrompt="1"/>
          </p:nvPr>
        </p:nvSpPr>
        <p:spPr>
          <a:xfrm>
            <a:off x="685800" y="1554486"/>
            <a:ext cx="7799832" cy="2086495"/>
          </a:xfrm>
        </p:spPr>
        <p:txBody>
          <a:bodyPr>
            <a:noAutofit/>
          </a:bodyPr>
          <a:lstStyle>
            <a:lvl1pPr>
              <a:lnSpc>
                <a:spcPts val="3900"/>
              </a:lnSpc>
              <a:defRPr sz="3750">
                <a:solidFill>
                  <a:schemeClr val="bg1"/>
                </a:solidFill>
              </a:defRPr>
            </a:lvl1pPr>
          </a:lstStyle>
          <a:p>
            <a:r>
              <a:rPr lang="en-US" dirty="0"/>
              <a:t>Chapter slide 50pt</a:t>
            </a:r>
            <a:br>
              <a:rPr lang="en-US" dirty="0"/>
            </a:br>
            <a:r>
              <a:rPr lang="en-US" dirty="0"/>
              <a:t>Arial bold</a:t>
            </a:r>
            <a:br>
              <a:rPr lang="en-US" dirty="0"/>
            </a:br>
            <a:r>
              <a:rPr lang="en-US" dirty="0"/>
              <a:t>lorem ipsum dolor</a:t>
            </a:r>
          </a:p>
        </p:txBody>
      </p:sp>
      <p:sp>
        <p:nvSpPr>
          <p:cNvPr id="4" name="Content Placeholder 3"/>
          <p:cNvSpPr>
            <a:spLocks noGrp="1"/>
          </p:cNvSpPr>
          <p:nvPr>
            <p:ph sz="quarter" idx="10" hasCustomPrompt="1"/>
          </p:nvPr>
        </p:nvSpPr>
        <p:spPr>
          <a:xfrm>
            <a:off x="681041" y="3675894"/>
            <a:ext cx="3741737" cy="465109"/>
          </a:xfrm>
        </p:spPr>
        <p:txBody>
          <a:bodyPr>
            <a:noAutofit/>
          </a:bodyPr>
          <a:lstStyle>
            <a:lvl1pPr marL="0" indent="0">
              <a:lnSpc>
                <a:spcPts val="1200"/>
              </a:lnSpc>
              <a:buFontTx/>
              <a:buNone/>
              <a:defRPr sz="1200">
                <a:solidFill>
                  <a:schemeClr val="tx2"/>
                </a:solidFill>
              </a:defRPr>
            </a:lvl1pPr>
            <a:lvl2pPr marL="175013" indent="0">
              <a:lnSpc>
                <a:spcPts val="1200"/>
              </a:lnSpc>
              <a:buFontTx/>
              <a:buNone/>
              <a:defRPr sz="1200">
                <a:solidFill>
                  <a:schemeClr val="tx2"/>
                </a:solidFill>
              </a:defRPr>
            </a:lvl2pPr>
            <a:lvl3pPr marL="348836" indent="0">
              <a:lnSpc>
                <a:spcPts val="1200"/>
              </a:lnSpc>
              <a:buFontTx/>
              <a:buNone/>
              <a:defRPr sz="1200">
                <a:solidFill>
                  <a:schemeClr val="tx2"/>
                </a:solidFill>
              </a:defRPr>
            </a:lvl3pPr>
            <a:lvl4pPr marL="1028649" indent="0">
              <a:lnSpc>
                <a:spcPts val="1200"/>
              </a:lnSpc>
              <a:buFontTx/>
              <a:buNone/>
              <a:defRPr sz="1200">
                <a:solidFill>
                  <a:schemeClr val="tx2"/>
                </a:solidFill>
              </a:defRPr>
            </a:lvl4pPr>
            <a:lvl5pPr marL="1371532" indent="0">
              <a:lnSpc>
                <a:spcPts val="1200"/>
              </a:lnSpc>
              <a:buFontTx/>
              <a:buNone/>
              <a:defRPr sz="1200">
                <a:solidFill>
                  <a:schemeClr val="tx2"/>
                </a:solidFill>
              </a:defRPr>
            </a:lvl5pPr>
          </a:lstStyle>
          <a:p>
            <a:pPr lvl="0"/>
            <a:r>
              <a:rPr lang="en-US" dirty="0"/>
              <a:t>Kicker16/18 Arial </a:t>
            </a:r>
            <a:br>
              <a:rPr lang="en-US" dirty="0"/>
            </a:br>
            <a:r>
              <a:rPr lang="en-US" dirty="0"/>
              <a:t>Regular</a:t>
            </a:r>
          </a:p>
        </p:txBody>
      </p:sp>
    </p:spTree>
    <p:extLst>
      <p:ext uri="{BB962C8B-B14F-4D97-AF65-F5344CB8AC3E}">
        <p14:creationId xmlns:p14="http://schemas.microsoft.com/office/powerpoint/2010/main" val="211854516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Bottom Callout Chapter (Grass)">
    <p:spTree>
      <p:nvGrpSpPr>
        <p:cNvPr id="1" name=""/>
        <p:cNvGrpSpPr/>
        <p:nvPr/>
      </p:nvGrpSpPr>
      <p:grpSpPr>
        <a:xfrm>
          <a:off x="0" y="0"/>
          <a:ext cx="0" cy="0"/>
          <a:chOff x="0" y="0"/>
          <a:chExt cx="0" cy="0"/>
        </a:xfrm>
      </p:grpSpPr>
      <p:sp>
        <p:nvSpPr>
          <p:cNvPr id="8" name="Rectangle 7"/>
          <p:cNvSpPr/>
          <p:nvPr/>
        </p:nvSpPr>
        <p:spPr>
          <a:xfrm>
            <a:off x="228600" y="1298448"/>
            <a:ext cx="8686800" cy="533095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title" hasCustomPrompt="1"/>
          </p:nvPr>
        </p:nvSpPr>
        <p:spPr>
          <a:xfrm>
            <a:off x="685800" y="1554486"/>
            <a:ext cx="7799832" cy="2086495"/>
          </a:xfrm>
        </p:spPr>
        <p:txBody>
          <a:bodyPr>
            <a:noAutofit/>
          </a:bodyPr>
          <a:lstStyle>
            <a:lvl1pPr>
              <a:lnSpc>
                <a:spcPts val="3900"/>
              </a:lnSpc>
              <a:defRPr sz="3750">
                <a:solidFill>
                  <a:schemeClr val="bg1"/>
                </a:solidFill>
              </a:defRPr>
            </a:lvl1pPr>
          </a:lstStyle>
          <a:p>
            <a:r>
              <a:rPr lang="en-US" dirty="0"/>
              <a:t>Chapter slide 50pt</a:t>
            </a:r>
            <a:br>
              <a:rPr lang="en-US" dirty="0"/>
            </a:br>
            <a:r>
              <a:rPr lang="en-US" dirty="0"/>
              <a:t>Arial bold</a:t>
            </a:r>
            <a:br>
              <a:rPr lang="en-US" dirty="0"/>
            </a:br>
            <a:r>
              <a:rPr lang="en-US" dirty="0"/>
              <a:t>lorem ipsum dolor</a:t>
            </a:r>
          </a:p>
        </p:txBody>
      </p:sp>
      <p:sp>
        <p:nvSpPr>
          <p:cNvPr id="4" name="Content Placeholder 3"/>
          <p:cNvSpPr>
            <a:spLocks noGrp="1"/>
          </p:cNvSpPr>
          <p:nvPr>
            <p:ph sz="quarter" idx="10" hasCustomPrompt="1"/>
          </p:nvPr>
        </p:nvSpPr>
        <p:spPr>
          <a:xfrm>
            <a:off x="681041" y="3675894"/>
            <a:ext cx="3741737" cy="465109"/>
          </a:xfrm>
        </p:spPr>
        <p:txBody>
          <a:bodyPr>
            <a:noAutofit/>
          </a:bodyPr>
          <a:lstStyle>
            <a:lvl1pPr marL="0" indent="0">
              <a:lnSpc>
                <a:spcPts val="1200"/>
              </a:lnSpc>
              <a:buFontTx/>
              <a:buNone/>
              <a:defRPr sz="1200">
                <a:solidFill>
                  <a:schemeClr val="tx2"/>
                </a:solidFill>
              </a:defRPr>
            </a:lvl1pPr>
            <a:lvl2pPr marL="175013" indent="0">
              <a:lnSpc>
                <a:spcPts val="1200"/>
              </a:lnSpc>
              <a:buFontTx/>
              <a:buNone/>
              <a:defRPr sz="1200">
                <a:solidFill>
                  <a:schemeClr val="tx2"/>
                </a:solidFill>
              </a:defRPr>
            </a:lvl2pPr>
            <a:lvl3pPr marL="348836" indent="0">
              <a:lnSpc>
                <a:spcPts val="1200"/>
              </a:lnSpc>
              <a:buFontTx/>
              <a:buNone/>
              <a:defRPr sz="1200">
                <a:solidFill>
                  <a:schemeClr val="tx2"/>
                </a:solidFill>
              </a:defRPr>
            </a:lvl3pPr>
            <a:lvl4pPr marL="1028649" indent="0">
              <a:lnSpc>
                <a:spcPts val="1200"/>
              </a:lnSpc>
              <a:buFontTx/>
              <a:buNone/>
              <a:defRPr sz="1200">
                <a:solidFill>
                  <a:schemeClr val="tx2"/>
                </a:solidFill>
              </a:defRPr>
            </a:lvl4pPr>
            <a:lvl5pPr marL="1371532" indent="0">
              <a:lnSpc>
                <a:spcPts val="1200"/>
              </a:lnSpc>
              <a:buFontTx/>
              <a:buNone/>
              <a:defRPr sz="1200">
                <a:solidFill>
                  <a:schemeClr val="tx2"/>
                </a:solidFill>
              </a:defRPr>
            </a:lvl5pPr>
          </a:lstStyle>
          <a:p>
            <a:pPr lvl="0"/>
            <a:r>
              <a:rPr lang="en-US" dirty="0"/>
              <a:t>Kicker16pt Arial </a:t>
            </a:r>
            <a:br>
              <a:rPr lang="en-US" dirty="0"/>
            </a:br>
            <a:r>
              <a:rPr lang="en-US" dirty="0"/>
              <a:t>Regular</a:t>
            </a:r>
          </a:p>
        </p:txBody>
      </p:sp>
    </p:spTree>
    <p:extLst>
      <p:ext uri="{BB962C8B-B14F-4D97-AF65-F5344CB8AC3E}">
        <p14:creationId xmlns:p14="http://schemas.microsoft.com/office/powerpoint/2010/main" val="2403403593"/>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Icon Callout Chapter (Leaf)">
    <p:spTree>
      <p:nvGrpSpPr>
        <p:cNvPr id="1" name=""/>
        <p:cNvGrpSpPr/>
        <p:nvPr/>
      </p:nvGrpSpPr>
      <p:grpSpPr>
        <a:xfrm>
          <a:off x="0" y="0"/>
          <a:ext cx="0" cy="0"/>
          <a:chOff x="0" y="0"/>
          <a:chExt cx="0" cy="0"/>
        </a:xfrm>
      </p:grpSpPr>
      <p:sp>
        <p:nvSpPr>
          <p:cNvPr id="8" name="Rectangle 7"/>
          <p:cNvSpPr/>
          <p:nvPr/>
        </p:nvSpPr>
        <p:spPr>
          <a:xfrm>
            <a:off x="228600" y="1298448"/>
            <a:ext cx="8686800" cy="53309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title" hasCustomPrompt="1"/>
          </p:nvPr>
        </p:nvSpPr>
        <p:spPr>
          <a:xfrm>
            <a:off x="685800" y="1554480"/>
            <a:ext cx="5791200" cy="4015047"/>
          </a:xfrm>
        </p:spPr>
        <p:txBody>
          <a:bodyPr>
            <a:noAutofit/>
          </a:bodyPr>
          <a:lstStyle>
            <a:lvl1pPr>
              <a:lnSpc>
                <a:spcPts val="3900"/>
              </a:lnSpc>
              <a:defRPr sz="3750">
                <a:solidFill>
                  <a:schemeClr val="bg1"/>
                </a:solidFill>
              </a:defRPr>
            </a:lvl1pPr>
          </a:lstStyle>
          <a:p>
            <a:r>
              <a:rPr lang="en-US" dirty="0"/>
              <a:t>Chapter slide 50pt</a:t>
            </a:r>
            <a:br>
              <a:rPr lang="en-US" dirty="0"/>
            </a:br>
            <a:r>
              <a:rPr lang="en-US" dirty="0"/>
              <a:t>Arial bold</a:t>
            </a:r>
            <a:br>
              <a:rPr lang="en-US" dirty="0"/>
            </a:br>
            <a:r>
              <a:rPr lang="en-US" dirty="0"/>
              <a:t>with icon</a:t>
            </a:r>
          </a:p>
        </p:txBody>
      </p:sp>
      <p:sp>
        <p:nvSpPr>
          <p:cNvPr id="5" name="Picture Placeholder 4"/>
          <p:cNvSpPr>
            <a:spLocks noGrp="1"/>
          </p:cNvSpPr>
          <p:nvPr>
            <p:ph type="pic" sz="quarter" idx="10"/>
          </p:nvPr>
        </p:nvSpPr>
        <p:spPr>
          <a:xfrm>
            <a:off x="685800" y="5559552"/>
            <a:ext cx="722376" cy="722376"/>
          </a:xfrm>
        </p:spPr>
        <p:txBody>
          <a:bodyPr anchor="t">
            <a:normAutofit/>
          </a:bodyPr>
          <a:lstStyle>
            <a:lvl1pPr marL="0" indent="0">
              <a:buFontTx/>
              <a:buNone/>
              <a:defRPr sz="900">
                <a:solidFill>
                  <a:schemeClr val="bg1"/>
                </a:solidFill>
              </a:defRPr>
            </a:lvl1pPr>
          </a:lstStyle>
          <a:p>
            <a:r>
              <a:rPr lang="en-US" smtClean="0"/>
              <a:t>Click icon to add picture</a:t>
            </a:r>
            <a:endParaRPr lang="en-US" dirty="0"/>
          </a:p>
        </p:txBody>
      </p:sp>
    </p:spTree>
    <p:extLst>
      <p:ext uri="{BB962C8B-B14F-4D97-AF65-F5344CB8AC3E}">
        <p14:creationId xmlns:p14="http://schemas.microsoft.com/office/powerpoint/2010/main" val="95879442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Icon Callout Chapter (Grass)">
    <p:spTree>
      <p:nvGrpSpPr>
        <p:cNvPr id="1" name=""/>
        <p:cNvGrpSpPr/>
        <p:nvPr/>
      </p:nvGrpSpPr>
      <p:grpSpPr>
        <a:xfrm>
          <a:off x="0" y="0"/>
          <a:ext cx="0" cy="0"/>
          <a:chOff x="0" y="0"/>
          <a:chExt cx="0" cy="0"/>
        </a:xfrm>
      </p:grpSpPr>
      <p:sp>
        <p:nvSpPr>
          <p:cNvPr id="8" name="Rectangle 7"/>
          <p:cNvSpPr/>
          <p:nvPr/>
        </p:nvSpPr>
        <p:spPr>
          <a:xfrm>
            <a:off x="228600" y="1298448"/>
            <a:ext cx="8686800" cy="533095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title" hasCustomPrompt="1"/>
          </p:nvPr>
        </p:nvSpPr>
        <p:spPr>
          <a:xfrm>
            <a:off x="685800" y="1554480"/>
            <a:ext cx="5791200" cy="4015047"/>
          </a:xfrm>
        </p:spPr>
        <p:txBody>
          <a:bodyPr>
            <a:noAutofit/>
          </a:bodyPr>
          <a:lstStyle>
            <a:lvl1pPr>
              <a:lnSpc>
                <a:spcPts val="3900"/>
              </a:lnSpc>
              <a:defRPr sz="3750">
                <a:solidFill>
                  <a:schemeClr val="bg1"/>
                </a:solidFill>
              </a:defRPr>
            </a:lvl1pPr>
          </a:lstStyle>
          <a:p>
            <a:r>
              <a:rPr lang="en-US" dirty="0"/>
              <a:t>Chapter slide 50pt</a:t>
            </a:r>
            <a:br>
              <a:rPr lang="en-US" dirty="0"/>
            </a:br>
            <a:r>
              <a:rPr lang="en-US" dirty="0"/>
              <a:t>Arial bold</a:t>
            </a:r>
            <a:br>
              <a:rPr lang="en-US" dirty="0"/>
            </a:br>
            <a:r>
              <a:rPr lang="en-US" dirty="0"/>
              <a:t>with icon</a:t>
            </a:r>
          </a:p>
        </p:txBody>
      </p:sp>
      <p:sp>
        <p:nvSpPr>
          <p:cNvPr id="5" name="Picture Placeholder 4"/>
          <p:cNvSpPr>
            <a:spLocks noGrp="1"/>
          </p:cNvSpPr>
          <p:nvPr>
            <p:ph type="pic" sz="quarter" idx="10"/>
          </p:nvPr>
        </p:nvSpPr>
        <p:spPr>
          <a:xfrm>
            <a:off x="685800" y="5559552"/>
            <a:ext cx="722376" cy="722376"/>
          </a:xfrm>
        </p:spPr>
        <p:txBody>
          <a:bodyPr anchor="t">
            <a:normAutofit/>
          </a:bodyPr>
          <a:lstStyle>
            <a:lvl1pPr marL="0" indent="0">
              <a:buFontTx/>
              <a:buNone/>
              <a:defRPr sz="900">
                <a:solidFill>
                  <a:schemeClr val="bg1"/>
                </a:solidFill>
              </a:defRPr>
            </a:lvl1pPr>
          </a:lstStyle>
          <a:p>
            <a:r>
              <a:rPr lang="en-US" smtClean="0"/>
              <a:t>Click icon to add picture</a:t>
            </a:r>
            <a:endParaRPr lang="en-US"/>
          </a:p>
        </p:txBody>
      </p:sp>
    </p:spTree>
    <p:extLst>
      <p:ext uri="{BB962C8B-B14F-4D97-AF65-F5344CB8AC3E}">
        <p14:creationId xmlns:p14="http://schemas.microsoft.com/office/powerpoint/2010/main" val="7271449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tatement Divider (Leaf)">
    <p:spTree>
      <p:nvGrpSpPr>
        <p:cNvPr id="1" name=""/>
        <p:cNvGrpSpPr/>
        <p:nvPr/>
      </p:nvGrpSpPr>
      <p:grpSpPr>
        <a:xfrm>
          <a:off x="0" y="0"/>
          <a:ext cx="0" cy="0"/>
          <a:chOff x="0" y="0"/>
          <a:chExt cx="0" cy="0"/>
        </a:xfrm>
      </p:grpSpPr>
      <p:sp>
        <p:nvSpPr>
          <p:cNvPr id="9" name="Rectangle 8"/>
          <p:cNvSpPr/>
          <p:nvPr/>
        </p:nvSpPr>
        <p:spPr>
          <a:xfrm>
            <a:off x="228600" y="1298448"/>
            <a:ext cx="8686800" cy="53309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title" hasCustomPrompt="1"/>
          </p:nvPr>
        </p:nvSpPr>
        <p:spPr>
          <a:xfrm>
            <a:off x="623888" y="1709739"/>
            <a:ext cx="5131026" cy="4757563"/>
          </a:xfrm>
        </p:spPr>
        <p:txBody>
          <a:bodyPr anchor="t" anchorCtr="0">
            <a:noAutofit/>
          </a:bodyPr>
          <a:lstStyle>
            <a:lvl1pPr>
              <a:lnSpc>
                <a:spcPts val="4725"/>
              </a:lnSpc>
              <a:defRPr sz="4950" baseline="0">
                <a:solidFill>
                  <a:schemeClr val="bg1"/>
                </a:solidFill>
              </a:defRPr>
            </a:lvl1pPr>
          </a:lstStyle>
          <a:p>
            <a:r>
              <a:rPr lang="en-US" dirty="0"/>
              <a:t>Large text impact slide </a:t>
            </a:r>
            <a:br>
              <a:rPr lang="en-US" dirty="0"/>
            </a:br>
            <a:r>
              <a:rPr lang="en-US" dirty="0"/>
              <a:t>66pt Arial bold</a:t>
            </a:r>
            <a:br>
              <a:rPr lang="en-US" dirty="0"/>
            </a:br>
            <a:endParaRPr lang="en-US" dirty="0"/>
          </a:p>
        </p:txBody>
      </p:sp>
    </p:spTree>
    <p:extLst>
      <p:ext uri="{BB962C8B-B14F-4D97-AF65-F5344CB8AC3E}">
        <p14:creationId xmlns:p14="http://schemas.microsoft.com/office/powerpoint/2010/main" val="12093429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78873" y="1408176"/>
            <a:ext cx="5980176" cy="960120"/>
          </a:xfrm>
          <a:prstGeom prst="rect">
            <a:avLst/>
          </a:prstGeom>
        </p:spPr>
        <p:txBody>
          <a:bodyPr vert="horz" lIns="0" tIns="0" rIns="0" bIns="0" rtlCol="0" anchor="t" anchorCtr="0">
            <a:normAutofit/>
          </a:bodyPr>
          <a:lstStyle/>
          <a:p>
            <a:r>
              <a:rPr lang="en-US" dirty="0"/>
              <a:t>Headline 30/31</a:t>
            </a:r>
            <a:br>
              <a:rPr lang="en-US" dirty="0"/>
            </a:br>
            <a:r>
              <a:rPr lang="en-US" dirty="0"/>
              <a:t>Arial bold</a:t>
            </a:r>
          </a:p>
        </p:txBody>
      </p:sp>
      <p:sp>
        <p:nvSpPr>
          <p:cNvPr id="3" name="Text Placeholder 2"/>
          <p:cNvSpPr>
            <a:spLocks noGrp="1"/>
          </p:cNvSpPr>
          <p:nvPr>
            <p:ph type="body" idx="1"/>
          </p:nvPr>
        </p:nvSpPr>
        <p:spPr>
          <a:xfrm>
            <a:off x="685800" y="2487168"/>
            <a:ext cx="7022592" cy="2724912"/>
          </a:xfrm>
          <a:prstGeom prst="rect">
            <a:avLst/>
          </a:prstGeom>
        </p:spPr>
        <p:txBody>
          <a:bodyPr vert="horz" lIns="0" tIns="0" rIns="0" bIns="0" rtlCol="0" anchor="t" anchorCtr="0">
            <a:normAutofit/>
          </a:bodyPr>
          <a:lstStyle/>
          <a:p>
            <a:pPr lvl="0"/>
            <a:r>
              <a:rPr lang="en-US" dirty="0"/>
              <a:t>Edit Master text styles</a:t>
            </a:r>
          </a:p>
          <a:p>
            <a:pPr lvl="1"/>
            <a:r>
              <a:rPr lang="en-US" dirty="0"/>
              <a:t>Second level</a:t>
            </a:r>
          </a:p>
          <a:p>
            <a:pPr lvl="2"/>
            <a:r>
              <a:rPr lang="en-US" dirty="0"/>
              <a:t>Third level</a:t>
            </a:r>
          </a:p>
        </p:txBody>
      </p:sp>
      <p:pic>
        <p:nvPicPr>
          <p:cNvPr id="7" name="Picture 6"/>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338001" y="456798"/>
            <a:ext cx="254303" cy="339070"/>
          </a:xfrm>
          <a:prstGeom prst="rect">
            <a:avLst/>
          </a:prstGeom>
        </p:spPr>
      </p:pic>
      <p:sp>
        <p:nvSpPr>
          <p:cNvPr id="8" name="object 4"/>
          <p:cNvSpPr txBox="1"/>
          <p:nvPr/>
        </p:nvSpPr>
        <p:spPr>
          <a:xfrm>
            <a:off x="7289210" y="583576"/>
            <a:ext cx="1586865" cy="105157"/>
          </a:xfrm>
          <a:prstGeom prst="rect">
            <a:avLst/>
          </a:prstGeom>
        </p:spPr>
        <p:txBody>
          <a:bodyPr vert="horz" wrap="square" lIns="0" tIns="9525" rIns="0" bIns="0" rtlCol="0">
            <a:spAutoFit/>
          </a:bodyPr>
          <a:lstStyle/>
          <a:p>
            <a:pPr marL="9525">
              <a:lnSpc>
                <a:spcPct val="100000"/>
              </a:lnSpc>
              <a:spcBef>
                <a:spcPts val="75"/>
              </a:spcBef>
              <a:tabLst>
                <a:tab pos="1076747" algn="l"/>
              </a:tabLst>
            </a:pPr>
            <a:r>
              <a:rPr lang="en-US" sz="600" spc="11" dirty="0" smtClean="0">
                <a:solidFill>
                  <a:srgbClr val="636466"/>
                </a:solidFill>
                <a:latin typeface="Arial" panose="020B0604020202020204" pitchFamily="34" charset="0"/>
                <a:cs typeface="Arial" panose="020B0604020202020204" pitchFamily="34" charset="0"/>
              </a:rPr>
              <a:t>Fortress Brokerage Solutions</a:t>
            </a:r>
            <a:endParaRPr sz="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83074246"/>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 id="2147483728" r:id="rId12"/>
    <p:sldLayoutId id="2147483729" r:id="rId13"/>
    <p:sldLayoutId id="2147483730" r:id="rId14"/>
    <p:sldLayoutId id="2147483731" r:id="rId15"/>
    <p:sldLayoutId id="2147483732" r:id="rId16"/>
    <p:sldLayoutId id="2147483733" r:id="rId17"/>
    <p:sldLayoutId id="2147483734" r:id="rId18"/>
    <p:sldLayoutId id="2147483735" r:id="rId19"/>
    <p:sldLayoutId id="2147483736" r:id="rId20"/>
    <p:sldLayoutId id="2147483737" r:id="rId21"/>
    <p:sldLayoutId id="2147483738" r:id="rId22"/>
    <p:sldLayoutId id="2147483739" r:id="rId23"/>
    <p:sldLayoutId id="2147483740" r:id="rId24"/>
    <p:sldLayoutId id="2147483741" r:id="rId25"/>
    <p:sldLayoutId id="2147483742" r:id="rId26"/>
    <p:sldLayoutId id="2147483743" r:id="rId27"/>
    <p:sldLayoutId id="2147483744" r:id="rId28"/>
    <p:sldLayoutId id="2147483745" r:id="rId29"/>
  </p:sldLayoutIdLst>
  <p:timing>
    <p:tnLst>
      <p:par>
        <p:cTn id="1" dur="indefinite" restart="never" nodeType="tmRoot"/>
      </p:par>
    </p:tnLst>
  </p:timing>
  <p:txStyles>
    <p:titleStyle>
      <a:lvl1pPr algn="l" defTabSz="685766" rtl="0" eaLnBrk="1" latinLnBrk="0" hangingPunct="1">
        <a:lnSpc>
          <a:spcPts val="2325"/>
        </a:lnSpc>
        <a:spcBef>
          <a:spcPct val="0"/>
        </a:spcBef>
        <a:buNone/>
        <a:defRPr sz="2250" b="1" kern="1200" baseline="0">
          <a:solidFill>
            <a:schemeClr val="accent1"/>
          </a:solidFill>
          <a:latin typeface="+mj-lt"/>
          <a:ea typeface="+mj-ea"/>
          <a:cs typeface="+mj-cs"/>
        </a:defRPr>
      </a:lvl1pPr>
    </p:titleStyle>
    <p:bodyStyle>
      <a:lvl1pPr marL="175013" indent="-175013" algn="l" defTabSz="685766" rtl="0" eaLnBrk="1" latinLnBrk="0" hangingPunct="1">
        <a:lnSpc>
          <a:spcPts val="1950"/>
        </a:lnSpc>
        <a:spcBef>
          <a:spcPts val="750"/>
        </a:spcBef>
        <a:buFont typeface="Arial" panose="020B0604020202020204" pitchFamily="34" charset="0"/>
        <a:buChar char="•"/>
        <a:defRPr sz="1800" kern="1200">
          <a:solidFill>
            <a:schemeClr val="tx1"/>
          </a:solidFill>
          <a:latin typeface="+mn-lt"/>
          <a:ea typeface="+mn-ea"/>
          <a:cs typeface="+mn-cs"/>
        </a:defRPr>
      </a:lvl1pPr>
      <a:lvl2pPr marL="348836" indent="-173823" algn="l" defTabSz="685766" rtl="0" eaLnBrk="1" latinLnBrk="0" hangingPunct="1">
        <a:lnSpc>
          <a:spcPts val="1950"/>
        </a:lnSpc>
        <a:spcBef>
          <a:spcPts val="375"/>
        </a:spcBef>
        <a:buFont typeface="Courier New" panose="02070309020205020404" pitchFamily="49" charset="0"/>
        <a:buChar char="-"/>
        <a:defRPr sz="1800" kern="1200">
          <a:solidFill>
            <a:schemeClr val="tx1"/>
          </a:solidFill>
          <a:latin typeface="+mn-lt"/>
          <a:ea typeface="+mn-ea"/>
          <a:cs typeface="+mn-cs"/>
        </a:defRPr>
      </a:lvl2pPr>
      <a:lvl3pPr marL="510755" indent="-161917" algn="l" defTabSz="685766" rtl="0" eaLnBrk="1" latinLnBrk="0" hangingPunct="1">
        <a:lnSpc>
          <a:spcPts val="1950"/>
        </a:lnSpc>
        <a:spcBef>
          <a:spcPts val="375"/>
        </a:spcBef>
        <a:buFont typeface="Arial" panose="020B0604020202020204" pitchFamily="34" charset="0"/>
        <a:buChar char="•"/>
        <a:defRPr sz="1800" kern="1200">
          <a:solidFill>
            <a:schemeClr val="tx1"/>
          </a:solidFill>
          <a:latin typeface="+mn-lt"/>
          <a:ea typeface="+mn-ea"/>
          <a:cs typeface="+mn-cs"/>
        </a:defRPr>
      </a:lvl3pPr>
      <a:lvl4pPr marL="1200090" indent="-171442" algn="l" defTabSz="685766" rtl="0" eaLnBrk="1" latinLnBrk="0" hangingPunct="1">
        <a:lnSpc>
          <a:spcPts val="1950"/>
        </a:lnSpc>
        <a:spcBef>
          <a:spcPts val="375"/>
        </a:spcBef>
        <a:buFont typeface="Arial" panose="020B0604020202020204" pitchFamily="34" charset="0"/>
        <a:buChar char="•"/>
        <a:defRPr sz="1800" kern="1200">
          <a:solidFill>
            <a:schemeClr val="tx1"/>
          </a:solidFill>
          <a:latin typeface="+mn-lt"/>
          <a:ea typeface="+mn-ea"/>
          <a:cs typeface="+mn-cs"/>
        </a:defRPr>
      </a:lvl4pPr>
      <a:lvl5pPr marL="1542974" indent="-171442" algn="l" defTabSz="685766" rtl="0" eaLnBrk="1" latinLnBrk="0" hangingPunct="1">
        <a:lnSpc>
          <a:spcPts val="1950"/>
        </a:lnSpc>
        <a:spcBef>
          <a:spcPts val="375"/>
        </a:spcBef>
        <a:buFont typeface="Arial" panose="020B0604020202020204" pitchFamily="34" charset="0"/>
        <a:buChar char="•"/>
        <a:defRPr sz="1800" kern="1200">
          <a:solidFill>
            <a:schemeClr val="tx1"/>
          </a:solidFill>
          <a:latin typeface="+mn-lt"/>
          <a:ea typeface="+mn-ea"/>
          <a:cs typeface="+mn-cs"/>
        </a:defRPr>
      </a:lvl5pPr>
      <a:lvl6pPr marL="1885856"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39"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22"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05"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66" rtl="0" eaLnBrk="1" latinLnBrk="0" hangingPunct="1">
        <a:defRPr sz="1350" kern="1200">
          <a:solidFill>
            <a:schemeClr val="tx1"/>
          </a:solidFill>
          <a:latin typeface="+mn-lt"/>
          <a:ea typeface="+mn-ea"/>
          <a:cs typeface="+mn-cs"/>
        </a:defRPr>
      </a:lvl1pPr>
      <a:lvl2pPr marL="342884" algn="l" defTabSz="685766" rtl="0" eaLnBrk="1" latinLnBrk="0" hangingPunct="1">
        <a:defRPr sz="1350" kern="1200">
          <a:solidFill>
            <a:schemeClr val="tx1"/>
          </a:solidFill>
          <a:latin typeface="+mn-lt"/>
          <a:ea typeface="+mn-ea"/>
          <a:cs typeface="+mn-cs"/>
        </a:defRPr>
      </a:lvl2pPr>
      <a:lvl3pPr marL="685766" algn="l" defTabSz="685766" rtl="0" eaLnBrk="1" latinLnBrk="0" hangingPunct="1">
        <a:defRPr sz="1350" kern="1200">
          <a:solidFill>
            <a:schemeClr val="tx1"/>
          </a:solidFill>
          <a:latin typeface="+mn-lt"/>
          <a:ea typeface="+mn-ea"/>
          <a:cs typeface="+mn-cs"/>
        </a:defRPr>
      </a:lvl3pPr>
      <a:lvl4pPr marL="1028649" algn="l" defTabSz="685766" rtl="0" eaLnBrk="1" latinLnBrk="0" hangingPunct="1">
        <a:defRPr sz="1350" kern="1200">
          <a:solidFill>
            <a:schemeClr val="tx1"/>
          </a:solidFill>
          <a:latin typeface="+mn-lt"/>
          <a:ea typeface="+mn-ea"/>
          <a:cs typeface="+mn-cs"/>
        </a:defRPr>
      </a:lvl4pPr>
      <a:lvl5pPr marL="1371532" algn="l" defTabSz="685766" rtl="0" eaLnBrk="1" latinLnBrk="0" hangingPunct="1">
        <a:defRPr sz="1350" kern="1200">
          <a:solidFill>
            <a:schemeClr val="tx1"/>
          </a:solidFill>
          <a:latin typeface="+mn-lt"/>
          <a:ea typeface="+mn-ea"/>
          <a:cs typeface="+mn-cs"/>
        </a:defRPr>
      </a:lvl5pPr>
      <a:lvl6pPr marL="1714415" algn="l" defTabSz="685766" rtl="0" eaLnBrk="1" latinLnBrk="0" hangingPunct="1">
        <a:defRPr sz="1350" kern="1200">
          <a:solidFill>
            <a:schemeClr val="tx1"/>
          </a:solidFill>
          <a:latin typeface="+mn-lt"/>
          <a:ea typeface="+mn-ea"/>
          <a:cs typeface="+mn-cs"/>
        </a:defRPr>
      </a:lvl6pPr>
      <a:lvl7pPr marL="2057297" algn="l" defTabSz="685766" rtl="0" eaLnBrk="1" latinLnBrk="0" hangingPunct="1">
        <a:defRPr sz="1350" kern="1200">
          <a:solidFill>
            <a:schemeClr val="tx1"/>
          </a:solidFill>
          <a:latin typeface="+mn-lt"/>
          <a:ea typeface="+mn-ea"/>
          <a:cs typeface="+mn-cs"/>
        </a:defRPr>
      </a:lvl7pPr>
      <a:lvl8pPr marL="2400180" algn="l" defTabSz="685766" rtl="0" eaLnBrk="1" latinLnBrk="0" hangingPunct="1">
        <a:defRPr sz="1350" kern="1200">
          <a:solidFill>
            <a:schemeClr val="tx1"/>
          </a:solidFill>
          <a:latin typeface="+mn-lt"/>
          <a:ea typeface="+mn-ea"/>
          <a:cs typeface="+mn-cs"/>
        </a:defRPr>
      </a:lvl8pPr>
      <a:lvl9pPr marL="2743064" algn="l" defTabSz="685766"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4" pos="192">
          <p15:clr>
            <a:srgbClr val="F26B43"/>
          </p15:clr>
        </p15:guide>
        <p15:guide id="15" pos="432">
          <p15:clr>
            <a:srgbClr val="F26B43"/>
          </p15:clr>
        </p15:guide>
        <p15:guide id="16" pos="768">
          <p15:clr>
            <a:srgbClr val="F26B43"/>
          </p15:clr>
        </p15:guide>
        <p15:guide id="17" pos="840">
          <p15:clr>
            <a:srgbClr val="F26B43"/>
          </p15:clr>
        </p15:guide>
        <p15:guide id="18" pos="1200">
          <p15:clr>
            <a:srgbClr val="F26B43"/>
          </p15:clr>
        </p15:guide>
        <p15:guide id="19" pos="1248">
          <p15:clr>
            <a:srgbClr val="F26B43"/>
          </p15:clr>
        </p15:guide>
        <p15:guide id="20" pos="1608">
          <p15:clr>
            <a:srgbClr val="F26B43"/>
          </p15:clr>
        </p15:guide>
        <p15:guide id="21" pos="1656">
          <p15:clr>
            <a:srgbClr val="F26B43"/>
          </p15:clr>
        </p15:guide>
        <p15:guide id="22" pos="2016">
          <p15:clr>
            <a:srgbClr val="F26B43"/>
          </p15:clr>
        </p15:guide>
        <p15:guide id="23" pos="2424">
          <p15:clr>
            <a:srgbClr val="F26B43"/>
          </p15:clr>
        </p15:guide>
        <p15:guide id="24" pos="2496">
          <p15:clr>
            <a:srgbClr val="F26B43"/>
          </p15:clr>
        </p15:guide>
        <p15:guide id="25" pos="2832">
          <p15:clr>
            <a:srgbClr val="F26B43"/>
          </p15:clr>
        </p15:guide>
        <p15:guide id="26" pos="2904">
          <p15:clr>
            <a:srgbClr val="F26B43"/>
          </p15:clr>
        </p15:guide>
        <p15:guide id="27" pos="3264">
          <p15:clr>
            <a:srgbClr val="F26B43"/>
          </p15:clr>
        </p15:guide>
        <p15:guide id="28" pos="3312">
          <p15:clr>
            <a:srgbClr val="F26B43"/>
          </p15:clr>
        </p15:guide>
        <p15:guide id="29" pos="3672">
          <p15:clr>
            <a:srgbClr val="F26B43"/>
          </p15:clr>
        </p15:guide>
        <p15:guide id="30" pos="3720">
          <p15:clr>
            <a:srgbClr val="F26B43"/>
          </p15:clr>
        </p15:guide>
        <p15:guide id="31" pos="4080">
          <p15:clr>
            <a:srgbClr val="F26B43"/>
          </p15:clr>
        </p15:guide>
        <p15:guide id="32" pos="4152">
          <p15:clr>
            <a:srgbClr val="F26B43"/>
          </p15:clr>
        </p15:guide>
        <p15:guide id="33" pos="4488">
          <p15:clr>
            <a:srgbClr val="F26B43"/>
          </p15:clr>
        </p15:guide>
        <p15:guide id="34" pos="4560">
          <p15:clr>
            <a:srgbClr val="F26B43"/>
          </p15:clr>
        </p15:guide>
        <p15:guide id="35" pos="4920">
          <p15:clr>
            <a:srgbClr val="F26B43"/>
          </p15:clr>
        </p15:guide>
        <p15:guide id="36" pos="4968">
          <p15:clr>
            <a:srgbClr val="F26B43"/>
          </p15:clr>
        </p15:guide>
        <p15:guide id="37" pos="5328">
          <p15:clr>
            <a:srgbClr val="F26B43"/>
          </p15:clr>
        </p15:guide>
        <p15:guide id="38" pos="5568">
          <p15:clr>
            <a:srgbClr val="F26B43"/>
          </p15:clr>
        </p15:guide>
        <p15:guide id="39" pos="5616">
          <p15:clr>
            <a:srgbClr val="F26B43"/>
          </p15:clr>
        </p15:guide>
        <p15:guide id="40" pos="5760">
          <p15:clr>
            <a:srgbClr val="F26B43"/>
          </p15:clr>
        </p15:guide>
        <p15:guide id="41" pos="2064">
          <p15:clr>
            <a:srgbClr val="F26B43"/>
          </p15:clr>
        </p15:guide>
        <p15:guide id="42" orient="horz" userDrawn="1">
          <p15:clr>
            <a:srgbClr val="F26B43"/>
          </p15:clr>
        </p15:guide>
        <p15:guide id="43" userDrawn="1">
          <p15:clr>
            <a:srgbClr val="F26B43"/>
          </p15:clr>
        </p15:guide>
        <p15:guide id="44" orient="horz" pos="144" userDrawn="1">
          <p15:clr>
            <a:srgbClr val="F26B43"/>
          </p15:clr>
        </p15:guide>
        <p15:guide id="45" orient="horz" pos="240" userDrawn="1">
          <p15:clr>
            <a:srgbClr val="F26B43"/>
          </p15:clr>
        </p15:guide>
        <p15:guide id="46" orient="horz" pos="816" userDrawn="1">
          <p15:clr>
            <a:srgbClr val="F26B43"/>
          </p15:clr>
        </p15:guide>
        <p15:guide id="47" orient="horz" pos="1488" userDrawn="1">
          <p15:clr>
            <a:srgbClr val="F26B43"/>
          </p15:clr>
        </p15:guide>
        <p15:guide id="48" orient="horz" pos="2160" userDrawn="1">
          <p15:clr>
            <a:srgbClr val="F26B43"/>
          </p15:clr>
        </p15:guide>
        <p15:guide id="49" orient="horz" pos="2832" userDrawn="1">
          <p15:clr>
            <a:srgbClr val="F26B43"/>
          </p15:clr>
        </p15:guide>
        <p15:guide id="50" orient="horz" pos="3480" userDrawn="1">
          <p15:clr>
            <a:srgbClr val="F26B43"/>
          </p15:clr>
        </p15:guide>
        <p15:guide id="51" orient="horz" pos="4032" userDrawn="1">
          <p15:clr>
            <a:srgbClr val="F26B43"/>
          </p15:clr>
        </p15:guide>
        <p15:guide id="52" orient="horz" pos="4152" userDrawn="1">
          <p15:clr>
            <a:srgbClr val="F26B43"/>
          </p15:clr>
        </p15:guide>
        <p15:guide id="53" orient="horz" pos="4296" userDrawn="1">
          <p15:clr>
            <a:srgbClr val="F26B43"/>
          </p15:clr>
        </p15:guide>
        <p15:guide id="54" pos="108" userDrawn="1">
          <p15:clr>
            <a:srgbClr val="F26B43"/>
          </p15:clr>
        </p15:guide>
        <p15:guide id="55" pos="144" userDrawn="1">
          <p15:clr>
            <a:srgbClr val="F26B43"/>
          </p15:clr>
        </p15:guide>
        <p15:guide id="56" pos="324" userDrawn="1">
          <p15:clr>
            <a:srgbClr val="F26B43"/>
          </p15:clr>
        </p15:guide>
        <p15:guide id="57" pos="576" userDrawn="1">
          <p15:clr>
            <a:srgbClr val="F26B43"/>
          </p15:clr>
        </p15:guide>
        <p15:guide id="58" pos="630" userDrawn="1">
          <p15:clr>
            <a:srgbClr val="F26B43"/>
          </p15:clr>
        </p15:guide>
        <p15:guide id="59" pos="900" userDrawn="1">
          <p15:clr>
            <a:srgbClr val="F26B43"/>
          </p15:clr>
        </p15:guide>
        <p15:guide id="60" pos="936" userDrawn="1">
          <p15:clr>
            <a:srgbClr val="F26B43"/>
          </p15:clr>
        </p15:guide>
        <p15:guide id="61" pos="1206" userDrawn="1">
          <p15:clr>
            <a:srgbClr val="F26B43"/>
          </p15:clr>
        </p15:guide>
        <p15:guide id="62" pos="1242" userDrawn="1">
          <p15:clr>
            <a:srgbClr val="F26B43"/>
          </p15:clr>
        </p15:guide>
        <p15:guide id="63" pos="1512" userDrawn="1">
          <p15:clr>
            <a:srgbClr val="F26B43"/>
          </p15:clr>
        </p15:guide>
        <p15:guide id="64" pos="1818" userDrawn="1">
          <p15:clr>
            <a:srgbClr val="F26B43"/>
          </p15:clr>
        </p15:guide>
        <p15:guide id="65" pos="1872" userDrawn="1">
          <p15:clr>
            <a:srgbClr val="F26B43"/>
          </p15:clr>
        </p15:guide>
        <p15:guide id="66" pos="2124" userDrawn="1">
          <p15:clr>
            <a:srgbClr val="F26B43"/>
          </p15:clr>
        </p15:guide>
        <p15:guide id="67" pos="2178" userDrawn="1">
          <p15:clr>
            <a:srgbClr val="F26B43"/>
          </p15:clr>
        </p15:guide>
        <p15:guide id="68" pos="2448" userDrawn="1">
          <p15:clr>
            <a:srgbClr val="F26B43"/>
          </p15:clr>
        </p15:guide>
        <p15:guide id="69" pos="2484" userDrawn="1">
          <p15:clr>
            <a:srgbClr val="F26B43"/>
          </p15:clr>
        </p15:guide>
        <p15:guide id="70" pos="2754" userDrawn="1">
          <p15:clr>
            <a:srgbClr val="F26B43"/>
          </p15:clr>
        </p15:guide>
        <p15:guide id="71" pos="2790" userDrawn="1">
          <p15:clr>
            <a:srgbClr val="F26B43"/>
          </p15:clr>
        </p15:guide>
        <p15:guide id="72" pos="3060" userDrawn="1">
          <p15:clr>
            <a:srgbClr val="F26B43"/>
          </p15:clr>
        </p15:guide>
        <p15:guide id="73" pos="3114" userDrawn="1">
          <p15:clr>
            <a:srgbClr val="F26B43"/>
          </p15:clr>
        </p15:guide>
        <p15:guide id="74" pos="3366" userDrawn="1">
          <p15:clr>
            <a:srgbClr val="F26B43"/>
          </p15:clr>
        </p15:guide>
        <p15:guide id="75" pos="3420" userDrawn="1">
          <p15:clr>
            <a:srgbClr val="F26B43"/>
          </p15:clr>
        </p15:guide>
        <p15:guide id="76" pos="3690" userDrawn="1">
          <p15:clr>
            <a:srgbClr val="F26B43"/>
          </p15:clr>
        </p15:guide>
        <p15:guide id="77" pos="3726" userDrawn="1">
          <p15:clr>
            <a:srgbClr val="F26B43"/>
          </p15:clr>
        </p15:guide>
        <p15:guide id="78" pos="3996" userDrawn="1">
          <p15:clr>
            <a:srgbClr val="F26B43"/>
          </p15:clr>
        </p15:guide>
        <p15:guide id="79" pos="4176" userDrawn="1">
          <p15:clr>
            <a:srgbClr val="F26B43"/>
          </p15:clr>
        </p15:guide>
        <p15:guide id="80" pos="4212" userDrawn="1">
          <p15:clr>
            <a:srgbClr val="F26B43"/>
          </p15:clr>
        </p15:guide>
        <p15:guide id="81" pos="4320" userDrawn="1">
          <p15:clr>
            <a:srgbClr val="F26B43"/>
          </p15:clr>
        </p15:guide>
        <p15:guide id="82" pos="1548"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17.xml"/><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13.xml"/><Relationship Id="rId5" Type="http://schemas.openxmlformats.org/officeDocument/2006/relationships/image" Target="../media/image19.png"/><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13.xml"/><Relationship Id="rId5" Type="http://schemas.openxmlformats.org/officeDocument/2006/relationships/image" Target="../media/image20.png"/><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13.xml"/><Relationship Id="rId5" Type="http://schemas.openxmlformats.org/officeDocument/2006/relationships/image" Target="../media/image19.png"/><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13.xml"/><Relationship Id="rId5" Type="http://schemas.openxmlformats.org/officeDocument/2006/relationships/image" Target="../media/image19.png"/><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4C6021F-0E93-479C-B15D-96F55235969A}"/>
              </a:ext>
            </a:extLst>
          </p:cNvPr>
          <p:cNvSpPr>
            <a:spLocks noGrp="1"/>
          </p:cNvSpPr>
          <p:nvPr>
            <p:ph type="ctrTitle"/>
          </p:nvPr>
        </p:nvSpPr>
        <p:spPr/>
        <p:txBody>
          <a:bodyPr/>
          <a:lstStyle/>
          <a:p>
            <a:r>
              <a:rPr lang="en-US" dirty="0"/>
              <a:t>Pre-funding your </a:t>
            </a:r>
            <a:br>
              <a:rPr lang="en-US" dirty="0"/>
            </a:br>
            <a:r>
              <a:rPr lang="en-US" dirty="0"/>
              <a:t>retirement taxes</a:t>
            </a:r>
          </a:p>
        </p:txBody>
      </p:sp>
      <p:sp>
        <p:nvSpPr>
          <p:cNvPr id="16" name="Subtitle 4">
            <a:extLst>
              <a:ext uri="{FF2B5EF4-FFF2-40B4-BE49-F238E27FC236}">
                <a16:creationId xmlns:a16="http://schemas.microsoft.com/office/drawing/2014/main" id="{51D84DE5-B973-42F8-BA8D-C714BB69B1FC}"/>
              </a:ext>
            </a:extLst>
          </p:cNvPr>
          <p:cNvSpPr>
            <a:spLocks noGrp="1"/>
          </p:cNvSpPr>
          <p:nvPr>
            <p:ph type="subTitle" idx="1"/>
          </p:nvPr>
        </p:nvSpPr>
        <p:spPr>
          <a:xfrm>
            <a:off x="685801" y="2560320"/>
            <a:ext cx="4204854" cy="576072"/>
          </a:xfrm>
        </p:spPr>
        <p:txBody>
          <a:bodyPr/>
          <a:lstStyle/>
          <a:p>
            <a:r>
              <a:rPr lang="en-US" b="1" dirty="0">
                <a:solidFill>
                  <a:schemeClr val="tx2"/>
                </a:solidFill>
              </a:rPr>
              <a:t>Help protect your family today, and address your tax picture in the future</a:t>
            </a:r>
            <a:endParaRPr lang="en-US" dirty="0">
              <a:solidFill>
                <a:schemeClr val="tx2"/>
              </a:solidFill>
            </a:endParaRPr>
          </a:p>
        </p:txBody>
      </p:sp>
      <p:sp>
        <p:nvSpPr>
          <p:cNvPr id="6" name="Content Placeholder 5">
            <a:extLst>
              <a:ext uri="{FF2B5EF4-FFF2-40B4-BE49-F238E27FC236}">
                <a16:creationId xmlns:a16="http://schemas.microsoft.com/office/drawing/2014/main" id="{63C6C75A-8441-4DD9-AF19-9B871AC902CF}"/>
              </a:ext>
            </a:extLst>
          </p:cNvPr>
          <p:cNvSpPr>
            <a:spLocks noGrp="1"/>
          </p:cNvSpPr>
          <p:nvPr>
            <p:ph sz="quarter" idx="10"/>
          </p:nvPr>
        </p:nvSpPr>
        <p:spPr/>
        <p:txBody>
          <a:bodyPr/>
          <a:lstStyle/>
          <a:p>
            <a:endParaRPr lang="en-US"/>
          </a:p>
        </p:txBody>
      </p:sp>
      <p:sp>
        <p:nvSpPr>
          <p:cNvPr id="7" name="Text Placeholder 6">
            <a:extLst>
              <a:ext uri="{FF2B5EF4-FFF2-40B4-BE49-F238E27FC236}">
                <a16:creationId xmlns:a16="http://schemas.microsoft.com/office/drawing/2014/main" id="{9FC28578-596E-4A11-841A-932ACEB1866F}"/>
              </a:ext>
            </a:extLst>
          </p:cNvPr>
          <p:cNvSpPr>
            <a:spLocks noGrp="1"/>
          </p:cNvSpPr>
          <p:nvPr>
            <p:ph type="body" sz="quarter" idx="11"/>
          </p:nvPr>
        </p:nvSpPr>
        <p:spPr/>
        <p:txBody>
          <a:bodyPr/>
          <a:lstStyle/>
          <a:p>
            <a:endParaRPr lang="en-US"/>
          </a:p>
        </p:txBody>
      </p:sp>
      <p:sp>
        <p:nvSpPr>
          <p:cNvPr id="8" name="Content Placeholder 7">
            <a:extLst>
              <a:ext uri="{FF2B5EF4-FFF2-40B4-BE49-F238E27FC236}">
                <a16:creationId xmlns:a16="http://schemas.microsoft.com/office/drawing/2014/main" id="{CEDF1EDC-F6A1-4A43-B551-E7A8DCAD2A28}"/>
              </a:ext>
            </a:extLst>
          </p:cNvPr>
          <p:cNvSpPr>
            <a:spLocks noGrp="1"/>
          </p:cNvSpPr>
          <p:nvPr>
            <p:ph sz="quarter" idx="12"/>
          </p:nvPr>
        </p:nvSpPr>
        <p:spPr/>
        <p:txBody>
          <a:bodyPr/>
          <a:lstStyle/>
          <a:p>
            <a:endParaRPr lang="en-US"/>
          </a:p>
        </p:txBody>
      </p:sp>
      <p:sp>
        <p:nvSpPr>
          <p:cNvPr id="9" name="Text Placeholder 8">
            <a:extLst>
              <a:ext uri="{FF2B5EF4-FFF2-40B4-BE49-F238E27FC236}">
                <a16:creationId xmlns:a16="http://schemas.microsoft.com/office/drawing/2014/main" id="{8574C699-4C35-4327-9467-D31C8741EE83}"/>
              </a:ext>
            </a:extLst>
          </p:cNvPr>
          <p:cNvSpPr>
            <a:spLocks noGrp="1"/>
          </p:cNvSpPr>
          <p:nvPr>
            <p:ph type="body" sz="quarter" idx="13"/>
          </p:nvPr>
        </p:nvSpPr>
        <p:spPr/>
        <p:txBody>
          <a:bodyPr/>
          <a:lstStyle/>
          <a:p>
            <a:endParaRPr lang="en-US"/>
          </a:p>
        </p:txBody>
      </p:sp>
      <p:sp>
        <p:nvSpPr>
          <p:cNvPr id="10" name="Content Placeholder 9">
            <a:extLst>
              <a:ext uri="{FF2B5EF4-FFF2-40B4-BE49-F238E27FC236}">
                <a16:creationId xmlns:a16="http://schemas.microsoft.com/office/drawing/2014/main" id="{468CC9B1-0AD3-4801-89A2-D36F0242D462}"/>
              </a:ext>
            </a:extLst>
          </p:cNvPr>
          <p:cNvSpPr>
            <a:spLocks noGrp="1"/>
          </p:cNvSpPr>
          <p:nvPr>
            <p:ph sz="quarter" idx="14"/>
          </p:nvPr>
        </p:nvSpPr>
        <p:spPr/>
        <p:txBody>
          <a:bodyPr/>
          <a:lstStyle/>
          <a:p>
            <a:endParaRPr lang="en-US"/>
          </a:p>
        </p:txBody>
      </p:sp>
      <p:sp>
        <p:nvSpPr>
          <p:cNvPr id="11" name="Text Placeholder 10">
            <a:extLst>
              <a:ext uri="{FF2B5EF4-FFF2-40B4-BE49-F238E27FC236}">
                <a16:creationId xmlns:a16="http://schemas.microsoft.com/office/drawing/2014/main" id="{A25196E0-2423-4AD1-A10C-C368E9E60FD2}"/>
              </a:ext>
            </a:extLst>
          </p:cNvPr>
          <p:cNvSpPr>
            <a:spLocks noGrp="1"/>
          </p:cNvSpPr>
          <p:nvPr>
            <p:ph type="body" sz="quarter" idx="15"/>
          </p:nvPr>
        </p:nvSpPr>
        <p:spPr/>
        <p:txBody>
          <a:bodyPr/>
          <a:lstStyle/>
          <a:p>
            <a:endParaRPr lang="en-US"/>
          </a:p>
        </p:txBody>
      </p:sp>
      <p:sp>
        <p:nvSpPr>
          <p:cNvPr id="12" name="Content Placeholder 11">
            <a:extLst>
              <a:ext uri="{FF2B5EF4-FFF2-40B4-BE49-F238E27FC236}">
                <a16:creationId xmlns:a16="http://schemas.microsoft.com/office/drawing/2014/main" id="{11586896-F547-46DD-AEDC-518A01430298}"/>
              </a:ext>
            </a:extLst>
          </p:cNvPr>
          <p:cNvSpPr>
            <a:spLocks noGrp="1"/>
          </p:cNvSpPr>
          <p:nvPr>
            <p:ph sz="quarter" idx="16"/>
          </p:nvPr>
        </p:nvSpPr>
        <p:spPr/>
        <p:txBody>
          <a:bodyPr/>
          <a:lstStyle/>
          <a:p>
            <a:endParaRPr lang="en-US"/>
          </a:p>
        </p:txBody>
      </p:sp>
      <p:sp>
        <p:nvSpPr>
          <p:cNvPr id="13" name="TextBox 12">
            <a:extLst>
              <a:ext uri="{FF2B5EF4-FFF2-40B4-BE49-F238E27FC236}">
                <a16:creationId xmlns:a16="http://schemas.microsoft.com/office/drawing/2014/main" id="{80783B35-09D8-4C87-BC2A-D1E3FCC6116C}"/>
              </a:ext>
            </a:extLst>
          </p:cNvPr>
          <p:cNvSpPr txBox="1"/>
          <p:nvPr/>
        </p:nvSpPr>
        <p:spPr>
          <a:xfrm>
            <a:off x="555137" y="6227775"/>
            <a:ext cx="7892408" cy="261610"/>
          </a:xfrm>
          <a:prstGeom prst="rect">
            <a:avLst/>
          </a:prstGeom>
          <a:noFill/>
        </p:spPr>
        <p:txBody>
          <a:bodyPr wrap="square" rtlCol="0">
            <a:spAutoFit/>
          </a:bodyPr>
          <a:lstStyle/>
          <a:p>
            <a:r>
              <a:rPr lang="en-US" sz="1100" dirty="0"/>
              <a:t>Insurance products issued </a:t>
            </a:r>
            <a:r>
              <a:rPr lang="en-US" sz="1100" dirty="0" smtClean="0"/>
              <a:t>by Fortress </a:t>
            </a:r>
            <a:r>
              <a:rPr lang="en-US" sz="1100" dirty="0"/>
              <a:t>Brokerage Solutions</a:t>
            </a:r>
          </a:p>
        </p:txBody>
      </p:sp>
      <p:sp>
        <p:nvSpPr>
          <p:cNvPr id="14" name="Subtitle 4">
            <a:extLst>
              <a:ext uri="{FF2B5EF4-FFF2-40B4-BE49-F238E27FC236}">
                <a16:creationId xmlns:a16="http://schemas.microsoft.com/office/drawing/2014/main" id="{95A63511-05D3-4BCB-9D02-DBA91BD05666}"/>
              </a:ext>
            </a:extLst>
          </p:cNvPr>
          <p:cNvSpPr txBox="1">
            <a:spLocks/>
          </p:cNvSpPr>
          <p:nvPr/>
        </p:nvSpPr>
        <p:spPr>
          <a:xfrm>
            <a:off x="2889503" y="506846"/>
            <a:ext cx="2829447" cy="432054"/>
          </a:xfrm>
          <a:prstGeom prst="rect">
            <a:avLst/>
          </a:prstGeom>
        </p:spPr>
        <p:txBody>
          <a:bodyPr vert="horz" lIns="0" tIns="0" rIns="0" bIns="0" rtlCol="0" anchor="t"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350" dirty="0"/>
              <a:t>TEMPLATE: THIS SLIDE MAY BE REMOVED BASED ON PRESENTER</a:t>
            </a:r>
          </a:p>
          <a:p>
            <a:endParaRPr lang="en-US" sz="1350" dirty="0"/>
          </a:p>
        </p:txBody>
      </p:sp>
      <p:sp>
        <p:nvSpPr>
          <p:cNvPr id="15" name="Double Bracket 14">
            <a:extLst>
              <a:ext uri="{FF2B5EF4-FFF2-40B4-BE49-F238E27FC236}">
                <a16:creationId xmlns:a16="http://schemas.microsoft.com/office/drawing/2014/main" id="{8F8F0F4E-D0F6-494A-A504-0AADCEAD9C64}"/>
              </a:ext>
            </a:extLst>
          </p:cNvPr>
          <p:cNvSpPr/>
          <p:nvPr/>
        </p:nvSpPr>
        <p:spPr>
          <a:xfrm>
            <a:off x="2762778" y="301105"/>
            <a:ext cx="3048828" cy="879614"/>
          </a:xfrm>
          <a:prstGeom prst="bracketPair">
            <a:avLst/>
          </a:prstGeom>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lang="en-US" sz="1350"/>
          </a:p>
        </p:txBody>
      </p:sp>
    </p:spTree>
    <p:extLst>
      <p:ext uri="{BB962C8B-B14F-4D97-AF65-F5344CB8AC3E}">
        <p14:creationId xmlns:p14="http://schemas.microsoft.com/office/powerpoint/2010/main" val="376976667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AD9F16A-2F24-4C85-8168-9BFC32EBFBC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3221" r="37094" b="-148"/>
          <a:stretch/>
        </p:blipFill>
        <p:spPr>
          <a:xfrm>
            <a:off x="5029202" y="1402080"/>
            <a:ext cx="3809999" cy="5324276"/>
          </a:xfrm>
          <a:prstGeom prst="rect">
            <a:avLst/>
          </a:prstGeom>
        </p:spPr>
      </p:pic>
      <p:sp>
        <p:nvSpPr>
          <p:cNvPr id="7" name="Text Placeholder 19">
            <a:extLst>
              <a:ext uri="{FF2B5EF4-FFF2-40B4-BE49-F238E27FC236}">
                <a16:creationId xmlns:a16="http://schemas.microsoft.com/office/drawing/2014/main" id="{A8F4C540-10E0-464C-958A-F51427537836}"/>
              </a:ext>
            </a:extLst>
          </p:cNvPr>
          <p:cNvSpPr txBox="1">
            <a:spLocks/>
          </p:cNvSpPr>
          <p:nvPr/>
        </p:nvSpPr>
        <p:spPr>
          <a:xfrm>
            <a:off x="304799" y="2368296"/>
            <a:ext cx="4495801" cy="3916361"/>
          </a:xfrm>
          <a:prstGeom prst="rect">
            <a:avLst/>
          </a:prstGeom>
        </p:spPr>
        <p:txBody>
          <a:bodyPr/>
          <a:lstStyle>
            <a:lvl1pPr marL="233363" indent="-233363" algn="l" defTabSz="914400" rtl="0" eaLnBrk="1" latinLnBrk="0" hangingPunct="1">
              <a:lnSpc>
                <a:spcPts val="2600"/>
              </a:lnSpc>
              <a:spcBef>
                <a:spcPts val="1000"/>
              </a:spcBef>
              <a:buFont typeface="Arial" panose="020B0604020202020204" pitchFamily="34" charset="0"/>
              <a:buChar char="•"/>
              <a:defRPr sz="2400" kern="1200">
                <a:solidFill>
                  <a:schemeClr val="tx1"/>
                </a:solidFill>
                <a:latin typeface="+mn-lt"/>
                <a:ea typeface="+mn-ea"/>
                <a:cs typeface="+mn-cs"/>
              </a:defRPr>
            </a:lvl1pPr>
            <a:lvl2pPr marL="465138" indent="-231775" algn="l" defTabSz="914400" rtl="0" eaLnBrk="1" latinLnBrk="0" hangingPunct="1">
              <a:lnSpc>
                <a:spcPts val="2600"/>
              </a:lnSpc>
              <a:spcBef>
                <a:spcPts val="500"/>
              </a:spcBef>
              <a:buFont typeface="Courier New" panose="02070309020205020404" pitchFamily="49" charset="0"/>
              <a:buChar char="-"/>
              <a:defRPr sz="2400" kern="1200">
                <a:solidFill>
                  <a:schemeClr val="tx1"/>
                </a:solidFill>
                <a:latin typeface="+mn-lt"/>
                <a:ea typeface="+mn-ea"/>
                <a:cs typeface="+mn-cs"/>
              </a:defRPr>
            </a:lvl2pPr>
            <a:lvl3pPr marL="681038" indent="-215900" algn="l" defTabSz="914400" rtl="0" eaLnBrk="1" latinLnBrk="0" hangingPunct="1">
              <a:lnSpc>
                <a:spcPts val="26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ts val="2600"/>
              </a:lnSpc>
              <a:spcBef>
                <a:spcPts val="500"/>
              </a:spcBef>
              <a:buFont typeface="Arial" panose="020B0604020202020204" pitchFamily="34" charset="0"/>
              <a:buChar char="•"/>
              <a:defRPr sz="2400" kern="1200">
                <a:solidFill>
                  <a:schemeClr val="tx1"/>
                </a:solidFill>
                <a:latin typeface="+mn-lt"/>
                <a:ea typeface="+mn-ea"/>
                <a:cs typeface="+mn-cs"/>
              </a:defRPr>
            </a:lvl4pPr>
            <a:lvl5pPr marL="2057400" indent="-228600" algn="l" defTabSz="914400" rtl="0" eaLnBrk="1" latinLnBrk="0" hangingPunct="1">
              <a:lnSpc>
                <a:spcPts val="2600"/>
              </a:lnSpc>
              <a:spcBef>
                <a:spcPts val="500"/>
              </a:spcBef>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endParaRPr lang="en-US" dirty="0">
              <a:solidFill>
                <a:schemeClr val="accent1"/>
              </a:solidFill>
              <a:latin typeface="+mj-lt"/>
            </a:endParaRPr>
          </a:p>
        </p:txBody>
      </p:sp>
      <p:sp>
        <p:nvSpPr>
          <p:cNvPr id="8" name="Title 1">
            <a:extLst>
              <a:ext uri="{FF2B5EF4-FFF2-40B4-BE49-F238E27FC236}">
                <a16:creationId xmlns:a16="http://schemas.microsoft.com/office/drawing/2014/main" id="{D9DC0A07-9CAE-4F0C-8759-73CB0AB44802}"/>
              </a:ext>
            </a:extLst>
          </p:cNvPr>
          <p:cNvSpPr>
            <a:spLocks noGrp="1"/>
          </p:cNvSpPr>
          <p:nvPr>
            <p:ph type="title"/>
          </p:nvPr>
        </p:nvSpPr>
        <p:spPr>
          <a:xfrm>
            <a:off x="304799" y="1408176"/>
            <a:ext cx="4724403" cy="960120"/>
          </a:xfrm>
        </p:spPr>
        <p:txBody>
          <a:bodyPr/>
          <a:lstStyle/>
          <a:p>
            <a:pPr>
              <a:lnSpc>
                <a:spcPct val="100000"/>
              </a:lnSpc>
            </a:pPr>
            <a:r>
              <a:rPr lang="en-US" sz="3200" dirty="0"/>
              <a:t>Life insurance can </a:t>
            </a:r>
            <a:br>
              <a:rPr lang="en-US" sz="3200" dirty="0"/>
            </a:br>
            <a:r>
              <a:rPr lang="en-US" sz="3200" dirty="0"/>
              <a:t>help you</a:t>
            </a:r>
          </a:p>
        </p:txBody>
      </p:sp>
      <p:pic>
        <p:nvPicPr>
          <p:cNvPr id="9" name="Picture 8">
            <a:extLst>
              <a:ext uri="{FF2B5EF4-FFF2-40B4-BE49-F238E27FC236}">
                <a16:creationId xmlns:a16="http://schemas.microsoft.com/office/drawing/2014/main" id="{2E51A755-FADD-4828-A54B-14DED618D114}"/>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10000" t="878" r="6667" b="3483"/>
          <a:stretch/>
        </p:blipFill>
        <p:spPr>
          <a:xfrm>
            <a:off x="5029201" y="1402080"/>
            <a:ext cx="3810000" cy="5324276"/>
          </a:xfrm>
          <a:prstGeom prst="rect">
            <a:avLst/>
          </a:prstGeom>
        </p:spPr>
      </p:pic>
      <p:sp>
        <p:nvSpPr>
          <p:cNvPr id="10" name="Text Placeholder 19">
            <a:extLst>
              <a:ext uri="{FF2B5EF4-FFF2-40B4-BE49-F238E27FC236}">
                <a16:creationId xmlns:a16="http://schemas.microsoft.com/office/drawing/2014/main" id="{0CE7EF11-5228-4C2F-9492-FFBD0230A605}"/>
              </a:ext>
            </a:extLst>
          </p:cNvPr>
          <p:cNvSpPr txBox="1">
            <a:spLocks/>
          </p:cNvSpPr>
          <p:nvPr/>
        </p:nvSpPr>
        <p:spPr>
          <a:xfrm>
            <a:off x="303835" y="2589145"/>
            <a:ext cx="4495801" cy="3916361"/>
          </a:xfrm>
          <a:prstGeom prst="rect">
            <a:avLst/>
          </a:prstGeom>
        </p:spPr>
        <p:txBody>
          <a:bodyPr/>
          <a:lstStyle>
            <a:lvl1pPr marL="233363" indent="-233363" algn="l" defTabSz="914400" rtl="0" eaLnBrk="1" latinLnBrk="0" hangingPunct="1">
              <a:lnSpc>
                <a:spcPts val="2600"/>
              </a:lnSpc>
              <a:spcBef>
                <a:spcPts val="1000"/>
              </a:spcBef>
              <a:buFont typeface="Arial" panose="020B0604020202020204" pitchFamily="34" charset="0"/>
              <a:buChar char="•"/>
              <a:defRPr sz="2400" kern="1200">
                <a:solidFill>
                  <a:schemeClr val="tx1"/>
                </a:solidFill>
                <a:latin typeface="+mn-lt"/>
                <a:ea typeface="+mn-ea"/>
                <a:cs typeface="+mn-cs"/>
              </a:defRPr>
            </a:lvl1pPr>
            <a:lvl2pPr marL="465138" indent="-231775" algn="l" defTabSz="914400" rtl="0" eaLnBrk="1" latinLnBrk="0" hangingPunct="1">
              <a:lnSpc>
                <a:spcPts val="2600"/>
              </a:lnSpc>
              <a:spcBef>
                <a:spcPts val="500"/>
              </a:spcBef>
              <a:buFont typeface="Courier New" panose="02070309020205020404" pitchFamily="49" charset="0"/>
              <a:buChar char="-"/>
              <a:defRPr sz="2400" kern="1200">
                <a:solidFill>
                  <a:schemeClr val="tx1"/>
                </a:solidFill>
                <a:latin typeface="+mn-lt"/>
                <a:ea typeface="+mn-ea"/>
                <a:cs typeface="+mn-cs"/>
              </a:defRPr>
            </a:lvl2pPr>
            <a:lvl3pPr marL="681038" indent="-215900" algn="l" defTabSz="914400" rtl="0" eaLnBrk="1" latinLnBrk="0" hangingPunct="1">
              <a:lnSpc>
                <a:spcPts val="26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ts val="2600"/>
              </a:lnSpc>
              <a:spcBef>
                <a:spcPts val="500"/>
              </a:spcBef>
              <a:buFont typeface="Arial" panose="020B0604020202020204" pitchFamily="34" charset="0"/>
              <a:buChar char="•"/>
              <a:defRPr sz="2400" kern="1200">
                <a:solidFill>
                  <a:schemeClr val="tx1"/>
                </a:solidFill>
                <a:latin typeface="+mn-lt"/>
                <a:ea typeface="+mn-ea"/>
                <a:cs typeface="+mn-cs"/>
              </a:defRPr>
            </a:lvl4pPr>
            <a:lvl5pPr marL="2057400" indent="-228600" algn="l" defTabSz="914400" rtl="0" eaLnBrk="1" latinLnBrk="0" hangingPunct="1">
              <a:lnSpc>
                <a:spcPts val="2600"/>
              </a:lnSpc>
              <a:spcBef>
                <a:spcPts val="500"/>
              </a:spcBef>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dirty="0">
                <a:solidFill>
                  <a:schemeClr val="accent1"/>
                </a:solidFill>
                <a:latin typeface="+mj-lt"/>
              </a:rPr>
              <a:t>Provide a tax-free “opportunity reserve” — ready source of cash for life’s opportunities</a:t>
            </a:r>
          </a:p>
        </p:txBody>
      </p:sp>
    </p:spTree>
    <p:extLst>
      <p:ext uri="{BB962C8B-B14F-4D97-AF65-F5344CB8AC3E}">
        <p14:creationId xmlns:p14="http://schemas.microsoft.com/office/powerpoint/2010/main" val="2400139382"/>
      </p:ext>
    </p:extLst>
  </p:cSld>
  <p:clrMapOvr>
    <a:masterClrMapping/>
  </p:clrMapOvr>
  <p:transition spd="slow">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19">
            <a:extLst>
              <a:ext uri="{FF2B5EF4-FFF2-40B4-BE49-F238E27FC236}">
                <a16:creationId xmlns:a16="http://schemas.microsoft.com/office/drawing/2014/main" id="{A8F4C540-10E0-464C-958A-F51427537836}"/>
              </a:ext>
            </a:extLst>
          </p:cNvPr>
          <p:cNvSpPr txBox="1">
            <a:spLocks/>
          </p:cNvSpPr>
          <p:nvPr/>
        </p:nvSpPr>
        <p:spPr>
          <a:xfrm>
            <a:off x="304799" y="2368296"/>
            <a:ext cx="4495801" cy="3916361"/>
          </a:xfrm>
          <a:prstGeom prst="rect">
            <a:avLst/>
          </a:prstGeom>
        </p:spPr>
        <p:txBody>
          <a:bodyPr/>
          <a:lstStyle>
            <a:lvl1pPr marL="233363" indent="-233363" algn="l" defTabSz="914400" rtl="0" eaLnBrk="1" latinLnBrk="0" hangingPunct="1">
              <a:lnSpc>
                <a:spcPts val="2600"/>
              </a:lnSpc>
              <a:spcBef>
                <a:spcPts val="1000"/>
              </a:spcBef>
              <a:buFont typeface="Arial" panose="020B0604020202020204" pitchFamily="34" charset="0"/>
              <a:buChar char="•"/>
              <a:defRPr sz="2400" kern="1200">
                <a:solidFill>
                  <a:schemeClr val="tx1"/>
                </a:solidFill>
                <a:latin typeface="+mn-lt"/>
                <a:ea typeface="+mn-ea"/>
                <a:cs typeface="+mn-cs"/>
              </a:defRPr>
            </a:lvl1pPr>
            <a:lvl2pPr marL="465138" indent="-231775" algn="l" defTabSz="914400" rtl="0" eaLnBrk="1" latinLnBrk="0" hangingPunct="1">
              <a:lnSpc>
                <a:spcPts val="2600"/>
              </a:lnSpc>
              <a:spcBef>
                <a:spcPts val="500"/>
              </a:spcBef>
              <a:buFont typeface="Courier New" panose="02070309020205020404" pitchFamily="49" charset="0"/>
              <a:buChar char="-"/>
              <a:defRPr sz="2400" kern="1200">
                <a:solidFill>
                  <a:schemeClr val="tx1"/>
                </a:solidFill>
                <a:latin typeface="+mn-lt"/>
                <a:ea typeface="+mn-ea"/>
                <a:cs typeface="+mn-cs"/>
              </a:defRPr>
            </a:lvl2pPr>
            <a:lvl3pPr marL="681038" indent="-215900" algn="l" defTabSz="914400" rtl="0" eaLnBrk="1" latinLnBrk="0" hangingPunct="1">
              <a:lnSpc>
                <a:spcPts val="26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ts val="2600"/>
              </a:lnSpc>
              <a:spcBef>
                <a:spcPts val="500"/>
              </a:spcBef>
              <a:buFont typeface="Arial" panose="020B0604020202020204" pitchFamily="34" charset="0"/>
              <a:buChar char="•"/>
              <a:defRPr sz="2400" kern="1200">
                <a:solidFill>
                  <a:schemeClr val="tx1"/>
                </a:solidFill>
                <a:latin typeface="+mn-lt"/>
                <a:ea typeface="+mn-ea"/>
                <a:cs typeface="+mn-cs"/>
              </a:defRPr>
            </a:lvl4pPr>
            <a:lvl5pPr marL="2057400" indent="-228600" algn="l" defTabSz="914400" rtl="0" eaLnBrk="1" latinLnBrk="0" hangingPunct="1">
              <a:lnSpc>
                <a:spcPts val="2600"/>
              </a:lnSpc>
              <a:spcBef>
                <a:spcPts val="500"/>
              </a:spcBef>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endParaRPr lang="en-US" dirty="0">
              <a:solidFill>
                <a:schemeClr val="accent1"/>
              </a:solidFill>
              <a:latin typeface="+mj-lt"/>
            </a:endParaRPr>
          </a:p>
        </p:txBody>
      </p:sp>
      <p:sp>
        <p:nvSpPr>
          <p:cNvPr id="8" name="Title 1">
            <a:extLst>
              <a:ext uri="{FF2B5EF4-FFF2-40B4-BE49-F238E27FC236}">
                <a16:creationId xmlns:a16="http://schemas.microsoft.com/office/drawing/2014/main" id="{D9DC0A07-9CAE-4F0C-8759-73CB0AB44802}"/>
              </a:ext>
            </a:extLst>
          </p:cNvPr>
          <p:cNvSpPr>
            <a:spLocks noGrp="1"/>
          </p:cNvSpPr>
          <p:nvPr>
            <p:ph type="title"/>
          </p:nvPr>
        </p:nvSpPr>
        <p:spPr>
          <a:xfrm>
            <a:off x="304799" y="1408176"/>
            <a:ext cx="4724403" cy="960120"/>
          </a:xfrm>
        </p:spPr>
        <p:txBody>
          <a:bodyPr/>
          <a:lstStyle/>
          <a:p>
            <a:pPr>
              <a:lnSpc>
                <a:spcPct val="100000"/>
              </a:lnSpc>
            </a:pPr>
            <a:r>
              <a:rPr lang="en-US" sz="3200" dirty="0"/>
              <a:t>Life insurance can </a:t>
            </a:r>
            <a:br>
              <a:rPr lang="en-US" sz="3200" dirty="0"/>
            </a:br>
            <a:r>
              <a:rPr lang="en-US" sz="3200" dirty="0"/>
              <a:t>help you</a:t>
            </a:r>
          </a:p>
        </p:txBody>
      </p:sp>
      <p:pic>
        <p:nvPicPr>
          <p:cNvPr id="6" name="Picture 5">
            <a:extLst>
              <a:ext uri="{FF2B5EF4-FFF2-40B4-BE49-F238E27FC236}">
                <a16:creationId xmlns:a16="http://schemas.microsoft.com/office/drawing/2014/main" id="{87D37B34-162C-4479-97D5-DF06B4C1E9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29202" y="2715133"/>
            <a:ext cx="3904733" cy="2698170"/>
          </a:xfrm>
          <a:prstGeom prst="rect">
            <a:avLst/>
          </a:prstGeom>
        </p:spPr>
      </p:pic>
      <p:sp>
        <p:nvSpPr>
          <p:cNvPr id="9" name="Text Placeholder 19">
            <a:extLst>
              <a:ext uri="{FF2B5EF4-FFF2-40B4-BE49-F238E27FC236}">
                <a16:creationId xmlns:a16="http://schemas.microsoft.com/office/drawing/2014/main" id="{790A388D-CEC8-43BD-888A-527C2ACE3AC7}"/>
              </a:ext>
            </a:extLst>
          </p:cNvPr>
          <p:cNvSpPr txBox="1">
            <a:spLocks/>
          </p:cNvSpPr>
          <p:nvPr/>
        </p:nvSpPr>
        <p:spPr>
          <a:xfrm>
            <a:off x="303835" y="2589145"/>
            <a:ext cx="4495801" cy="3916361"/>
          </a:xfrm>
          <a:prstGeom prst="rect">
            <a:avLst/>
          </a:prstGeom>
        </p:spPr>
        <p:txBody>
          <a:bodyPr/>
          <a:lstStyle>
            <a:lvl1pPr marL="233363" indent="-233363" algn="l" defTabSz="914400" rtl="0" eaLnBrk="1" latinLnBrk="0" hangingPunct="1">
              <a:lnSpc>
                <a:spcPts val="2600"/>
              </a:lnSpc>
              <a:spcBef>
                <a:spcPts val="1000"/>
              </a:spcBef>
              <a:buFont typeface="Arial" panose="020B0604020202020204" pitchFamily="34" charset="0"/>
              <a:buChar char="•"/>
              <a:defRPr sz="2400" kern="1200">
                <a:solidFill>
                  <a:schemeClr val="tx1"/>
                </a:solidFill>
                <a:latin typeface="+mn-lt"/>
                <a:ea typeface="+mn-ea"/>
                <a:cs typeface="+mn-cs"/>
              </a:defRPr>
            </a:lvl1pPr>
            <a:lvl2pPr marL="465138" indent="-231775" algn="l" defTabSz="914400" rtl="0" eaLnBrk="1" latinLnBrk="0" hangingPunct="1">
              <a:lnSpc>
                <a:spcPts val="2600"/>
              </a:lnSpc>
              <a:spcBef>
                <a:spcPts val="500"/>
              </a:spcBef>
              <a:buFont typeface="Courier New" panose="02070309020205020404" pitchFamily="49" charset="0"/>
              <a:buChar char="-"/>
              <a:defRPr sz="2400" kern="1200">
                <a:solidFill>
                  <a:schemeClr val="tx1"/>
                </a:solidFill>
                <a:latin typeface="+mn-lt"/>
                <a:ea typeface="+mn-ea"/>
                <a:cs typeface="+mn-cs"/>
              </a:defRPr>
            </a:lvl2pPr>
            <a:lvl3pPr marL="681038" indent="-215900" algn="l" defTabSz="914400" rtl="0" eaLnBrk="1" latinLnBrk="0" hangingPunct="1">
              <a:lnSpc>
                <a:spcPts val="26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ts val="2600"/>
              </a:lnSpc>
              <a:spcBef>
                <a:spcPts val="500"/>
              </a:spcBef>
              <a:buFont typeface="Arial" panose="020B0604020202020204" pitchFamily="34" charset="0"/>
              <a:buChar char="•"/>
              <a:defRPr sz="2400" kern="1200">
                <a:solidFill>
                  <a:schemeClr val="tx1"/>
                </a:solidFill>
                <a:latin typeface="+mn-lt"/>
                <a:ea typeface="+mn-ea"/>
                <a:cs typeface="+mn-cs"/>
              </a:defRPr>
            </a:lvl4pPr>
            <a:lvl5pPr marL="2057400" indent="-228600" algn="l" defTabSz="914400" rtl="0" eaLnBrk="1" latinLnBrk="0" hangingPunct="1">
              <a:lnSpc>
                <a:spcPts val="2600"/>
              </a:lnSpc>
              <a:spcBef>
                <a:spcPts val="500"/>
              </a:spcBef>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dirty="0">
                <a:solidFill>
                  <a:schemeClr val="accent1"/>
                </a:solidFill>
                <a:latin typeface="+mj-lt"/>
              </a:rPr>
              <a:t>Pre-fund your retirement taxes and lower your effective tax rate in retirement</a:t>
            </a:r>
          </a:p>
        </p:txBody>
      </p:sp>
    </p:spTree>
    <p:extLst>
      <p:ext uri="{BB962C8B-B14F-4D97-AF65-F5344CB8AC3E}">
        <p14:creationId xmlns:p14="http://schemas.microsoft.com/office/powerpoint/2010/main" val="3714531751"/>
      </p:ext>
    </p:extLst>
  </p:cSld>
  <p:clrMapOvr>
    <a:masterClrMapping/>
  </p:clrMapOvr>
  <p:transition spd="slow">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19">
            <a:extLst>
              <a:ext uri="{FF2B5EF4-FFF2-40B4-BE49-F238E27FC236}">
                <a16:creationId xmlns:a16="http://schemas.microsoft.com/office/drawing/2014/main" id="{A8F4C540-10E0-464C-958A-F51427537836}"/>
              </a:ext>
            </a:extLst>
          </p:cNvPr>
          <p:cNvSpPr txBox="1">
            <a:spLocks/>
          </p:cNvSpPr>
          <p:nvPr/>
        </p:nvSpPr>
        <p:spPr>
          <a:xfrm>
            <a:off x="304799" y="2368296"/>
            <a:ext cx="4495801" cy="3916361"/>
          </a:xfrm>
          <a:prstGeom prst="rect">
            <a:avLst/>
          </a:prstGeom>
        </p:spPr>
        <p:txBody>
          <a:bodyPr/>
          <a:lstStyle>
            <a:lvl1pPr marL="233363" indent="-233363" algn="l" defTabSz="914400" rtl="0" eaLnBrk="1" latinLnBrk="0" hangingPunct="1">
              <a:lnSpc>
                <a:spcPts val="2600"/>
              </a:lnSpc>
              <a:spcBef>
                <a:spcPts val="1000"/>
              </a:spcBef>
              <a:buFont typeface="Arial" panose="020B0604020202020204" pitchFamily="34" charset="0"/>
              <a:buChar char="•"/>
              <a:defRPr sz="2400" kern="1200">
                <a:solidFill>
                  <a:schemeClr val="tx1"/>
                </a:solidFill>
                <a:latin typeface="+mn-lt"/>
                <a:ea typeface="+mn-ea"/>
                <a:cs typeface="+mn-cs"/>
              </a:defRPr>
            </a:lvl1pPr>
            <a:lvl2pPr marL="465138" indent="-231775" algn="l" defTabSz="914400" rtl="0" eaLnBrk="1" latinLnBrk="0" hangingPunct="1">
              <a:lnSpc>
                <a:spcPts val="2600"/>
              </a:lnSpc>
              <a:spcBef>
                <a:spcPts val="500"/>
              </a:spcBef>
              <a:buFont typeface="Courier New" panose="02070309020205020404" pitchFamily="49" charset="0"/>
              <a:buChar char="-"/>
              <a:defRPr sz="2400" kern="1200">
                <a:solidFill>
                  <a:schemeClr val="tx1"/>
                </a:solidFill>
                <a:latin typeface="+mn-lt"/>
                <a:ea typeface="+mn-ea"/>
                <a:cs typeface="+mn-cs"/>
              </a:defRPr>
            </a:lvl2pPr>
            <a:lvl3pPr marL="681038" indent="-215900" algn="l" defTabSz="914400" rtl="0" eaLnBrk="1" latinLnBrk="0" hangingPunct="1">
              <a:lnSpc>
                <a:spcPts val="26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ts val="2600"/>
              </a:lnSpc>
              <a:spcBef>
                <a:spcPts val="500"/>
              </a:spcBef>
              <a:buFont typeface="Arial" panose="020B0604020202020204" pitchFamily="34" charset="0"/>
              <a:buChar char="•"/>
              <a:defRPr sz="2400" kern="1200">
                <a:solidFill>
                  <a:schemeClr val="tx1"/>
                </a:solidFill>
                <a:latin typeface="+mn-lt"/>
                <a:ea typeface="+mn-ea"/>
                <a:cs typeface="+mn-cs"/>
              </a:defRPr>
            </a:lvl4pPr>
            <a:lvl5pPr marL="2057400" indent="-228600" algn="l" defTabSz="914400" rtl="0" eaLnBrk="1" latinLnBrk="0" hangingPunct="1">
              <a:lnSpc>
                <a:spcPts val="2600"/>
              </a:lnSpc>
              <a:spcBef>
                <a:spcPts val="500"/>
              </a:spcBef>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endParaRPr lang="en-US" dirty="0">
              <a:solidFill>
                <a:schemeClr val="accent1"/>
              </a:solidFill>
              <a:latin typeface="+mj-lt"/>
            </a:endParaRPr>
          </a:p>
        </p:txBody>
      </p:sp>
      <p:sp>
        <p:nvSpPr>
          <p:cNvPr id="8" name="Title 1">
            <a:extLst>
              <a:ext uri="{FF2B5EF4-FFF2-40B4-BE49-F238E27FC236}">
                <a16:creationId xmlns:a16="http://schemas.microsoft.com/office/drawing/2014/main" id="{D9DC0A07-9CAE-4F0C-8759-73CB0AB44802}"/>
              </a:ext>
            </a:extLst>
          </p:cNvPr>
          <p:cNvSpPr>
            <a:spLocks noGrp="1"/>
          </p:cNvSpPr>
          <p:nvPr>
            <p:ph type="title"/>
          </p:nvPr>
        </p:nvSpPr>
        <p:spPr>
          <a:xfrm>
            <a:off x="304799" y="1408176"/>
            <a:ext cx="4724403" cy="960120"/>
          </a:xfrm>
        </p:spPr>
        <p:txBody>
          <a:bodyPr/>
          <a:lstStyle/>
          <a:p>
            <a:pPr>
              <a:lnSpc>
                <a:spcPct val="100000"/>
              </a:lnSpc>
            </a:pPr>
            <a:r>
              <a:rPr lang="en-US" sz="3200" dirty="0"/>
              <a:t>Life insurance can </a:t>
            </a:r>
            <a:br>
              <a:rPr lang="en-US" sz="3200" dirty="0"/>
            </a:br>
            <a:r>
              <a:rPr lang="en-US" sz="3200" dirty="0"/>
              <a:t>help you</a:t>
            </a:r>
          </a:p>
        </p:txBody>
      </p:sp>
      <p:pic>
        <p:nvPicPr>
          <p:cNvPr id="6" name="Picture 5">
            <a:extLst>
              <a:ext uri="{FF2B5EF4-FFF2-40B4-BE49-F238E27FC236}">
                <a16:creationId xmlns:a16="http://schemas.microsoft.com/office/drawing/2014/main" id="{E9A2224B-C934-42B6-8039-A23DB8F60B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45748" y="2790904"/>
            <a:ext cx="3793453" cy="2530233"/>
          </a:xfrm>
          <a:prstGeom prst="rect">
            <a:avLst/>
          </a:prstGeom>
        </p:spPr>
      </p:pic>
      <p:sp>
        <p:nvSpPr>
          <p:cNvPr id="9" name="Text Placeholder 19">
            <a:extLst>
              <a:ext uri="{FF2B5EF4-FFF2-40B4-BE49-F238E27FC236}">
                <a16:creationId xmlns:a16="http://schemas.microsoft.com/office/drawing/2014/main" id="{DCF3D48F-DA2A-44B5-9D1E-F4003E16A52C}"/>
              </a:ext>
            </a:extLst>
          </p:cNvPr>
          <p:cNvSpPr txBox="1">
            <a:spLocks/>
          </p:cNvSpPr>
          <p:nvPr/>
        </p:nvSpPr>
        <p:spPr>
          <a:xfrm>
            <a:off x="303835" y="2589145"/>
            <a:ext cx="4495801" cy="3916361"/>
          </a:xfrm>
          <a:prstGeom prst="rect">
            <a:avLst/>
          </a:prstGeom>
        </p:spPr>
        <p:txBody>
          <a:bodyPr/>
          <a:lstStyle>
            <a:lvl1pPr marL="233363" indent="-233363" algn="l" defTabSz="914400" rtl="0" eaLnBrk="1" latinLnBrk="0" hangingPunct="1">
              <a:lnSpc>
                <a:spcPts val="2600"/>
              </a:lnSpc>
              <a:spcBef>
                <a:spcPts val="1000"/>
              </a:spcBef>
              <a:buFont typeface="Arial" panose="020B0604020202020204" pitchFamily="34" charset="0"/>
              <a:buChar char="•"/>
              <a:defRPr sz="2400" kern="1200">
                <a:solidFill>
                  <a:schemeClr val="tx1"/>
                </a:solidFill>
                <a:latin typeface="+mn-lt"/>
                <a:ea typeface="+mn-ea"/>
                <a:cs typeface="+mn-cs"/>
              </a:defRPr>
            </a:lvl1pPr>
            <a:lvl2pPr marL="465138" indent="-231775" algn="l" defTabSz="914400" rtl="0" eaLnBrk="1" latinLnBrk="0" hangingPunct="1">
              <a:lnSpc>
                <a:spcPts val="2600"/>
              </a:lnSpc>
              <a:spcBef>
                <a:spcPts val="500"/>
              </a:spcBef>
              <a:buFont typeface="Courier New" panose="02070309020205020404" pitchFamily="49" charset="0"/>
              <a:buChar char="-"/>
              <a:defRPr sz="2400" kern="1200">
                <a:solidFill>
                  <a:schemeClr val="tx1"/>
                </a:solidFill>
                <a:latin typeface="+mn-lt"/>
                <a:ea typeface="+mn-ea"/>
                <a:cs typeface="+mn-cs"/>
              </a:defRPr>
            </a:lvl2pPr>
            <a:lvl3pPr marL="681038" indent="-215900" algn="l" defTabSz="914400" rtl="0" eaLnBrk="1" latinLnBrk="0" hangingPunct="1">
              <a:lnSpc>
                <a:spcPts val="26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ts val="2600"/>
              </a:lnSpc>
              <a:spcBef>
                <a:spcPts val="500"/>
              </a:spcBef>
              <a:buFont typeface="Arial" panose="020B0604020202020204" pitchFamily="34" charset="0"/>
              <a:buChar char="•"/>
              <a:defRPr sz="2400" kern="1200">
                <a:solidFill>
                  <a:schemeClr val="tx1"/>
                </a:solidFill>
                <a:latin typeface="+mn-lt"/>
                <a:ea typeface="+mn-ea"/>
                <a:cs typeface="+mn-cs"/>
              </a:defRPr>
            </a:lvl4pPr>
            <a:lvl5pPr marL="2057400" indent="-228600" algn="l" defTabSz="914400" rtl="0" eaLnBrk="1" latinLnBrk="0" hangingPunct="1">
              <a:lnSpc>
                <a:spcPts val="2600"/>
              </a:lnSpc>
              <a:spcBef>
                <a:spcPts val="500"/>
              </a:spcBef>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dirty="0">
                <a:solidFill>
                  <a:schemeClr val="accent1"/>
                </a:solidFill>
                <a:latin typeface="+mj-lt"/>
              </a:rPr>
              <a:t>Efficiently pass your estate value to loved ones</a:t>
            </a:r>
          </a:p>
        </p:txBody>
      </p:sp>
    </p:spTree>
    <p:extLst>
      <p:ext uri="{BB962C8B-B14F-4D97-AF65-F5344CB8AC3E}">
        <p14:creationId xmlns:p14="http://schemas.microsoft.com/office/powerpoint/2010/main" val="62385608"/>
      </p:ext>
    </p:extLst>
  </p:cSld>
  <p:clrMapOvr>
    <a:masterClrMapping/>
  </p:clrMapOvr>
  <p:transition spd="slow">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7D1C26A-7AEB-47AC-AD5D-E0A1B11BEBEB}"/>
              </a:ext>
            </a:extLst>
          </p:cNvPr>
          <p:cNvSpPr>
            <a:spLocks noGrp="1"/>
          </p:cNvSpPr>
          <p:nvPr>
            <p:ph type="title"/>
          </p:nvPr>
        </p:nvSpPr>
        <p:spPr>
          <a:xfrm>
            <a:off x="685800" y="1554480"/>
            <a:ext cx="7600950" cy="4882896"/>
          </a:xfrm>
        </p:spPr>
        <p:txBody>
          <a:bodyPr/>
          <a:lstStyle/>
          <a:p>
            <a:r>
              <a:rPr lang="en-US" dirty="0"/>
              <a:t/>
            </a:r>
            <a:br>
              <a:rPr lang="en-US" dirty="0"/>
            </a:br>
            <a:r>
              <a:rPr lang="en-US" dirty="0"/>
              <a:t>If you have a need for life insurance, using the benefits of cash value life insurance to help fund your taxes in retirement could be a strategy that’s right for you.</a:t>
            </a:r>
          </a:p>
        </p:txBody>
      </p:sp>
    </p:spTree>
    <p:extLst>
      <p:ext uri="{BB962C8B-B14F-4D97-AF65-F5344CB8AC3E}">
        <p14:creationId xmlns:p14="http://schemas.microsoft.com/office/powerpoint/2010/main" val="3701419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AAFB22D0-7161-ED4F-BD6D-FFB245A076FE}"/>
              </a:ext>
            </a:extLst>
          </p:cNvPr>
          <p:cNvSpPr txBox="1">
            <a:spLocks/>
          </p:cNvSpPr>
          <p:nvPr/>
        </p:nvSpPr>
        <p:spPr>
          <a:xfrm>
            <a:off x="-3721814" y="1408176"/>
            <a:ext cx="3832412" cy="960120"/>
          </a:xfrm>
          <a:prstGeom prst="rect">
            <a:avLst/>
          </a:prstGeom>
        </p:spPr>
        <p:txBody>
          <a:bodyPr vert="horz" lIns="0" tIns="0" rIns="0" bIns="0" rtlCol="0" anchor="t" anchorCtr="0">
            <a:noAutofit/>
          </a:bodyPr>
          <a:lstStyle>
            <a:lvl1pPr algn="l" defTabSz="914400" rtl="0" eaLnBrk="1" latinLnBrk="0" hangingPunct="1">
              <a:lnSpc>
                <a:spcPts val="2600"/>
              </a:lnSpc>
              <a:spcBef>
                <a:spcPct val="0"/>
              </a:spcBef>
              <a:buNone/>
              <a:defRPr sz="2400" b="1" kern="1200" baseline="0">
                <a:solidFill>
                  <a:schemeClr val="accent1"/>
                </a:solidFill>
                <a:latin typeface="+mj-lt"/>
                <a:ea typeface="+mj-ea"/>
                <a:cs typeface="+mj-cs"/>
              </a:defRPr>
            </a:lvl1pPr>
          </a:lstStyle>
          <a:p>
            <a:pPr>
              <a:lnSpc>
                <a:spcPts val="3000"/>
              </a:lnSpc>
            </a:pPr>
            <a:endParaRPr lang="en-US" dirty="0"/>
          </a:p>
        </p:txBody>
      </p:sp>
      <p:sp>
        <p:nvSpPr>
          <p:cNvPr id="8" name="Content Placeholder 2">
            <a:extLst>
              <a:ext uri="{FF2B5EF4-FFF2-40B4-BE49-F238E27FC236}">
                <a16:creationId xmlns:a16="http://schemas.microsoft.com/office/drawing/2014/main" id="{BD30B6ED-0DAC-1C48-9E7E-18D04232695E}"/>
              </a:ext>
            </a:extLst>
          </p:cNvPr>
          <p:cNvSpPr txBox="1">
            <a:spLocks/>
          </p:cNvSpPr>
          <p:nvPr/>
        </p:nvSpPr>
        <p:spPr>
          <a:xfrm>
            <a:off x="-3721813" y="2487168"/>
            <a:ext cx="2643996" cy="2724912"/>
          </a:xfrm>
          <a:prstGeom prst="rect">
            <a:avLst/>
          </a:prstGeom>
        </p:spPr>
        <p:txBody>
          <a:bodyPr vert="horz" lIns="0" tIns="0" rIns="0" bIns="0" rtlCol="0" anchor="t" anchorCtr="0">
            <a:noAutofit/>
          </a:bodyPr>
          <a:lstStyle>
            <a:lvl1pPr marL="0" indent="0" algn="l" defTabSz="914400" rtl="0" eaLnBrk="1" latinLnBrk="0" hangingPunct="1">
              <a:lnSpc>
                <a:spcPts val="2400"/>
              </a:lnSpc>
              <a:spcBef>
                <a:spcPts val="1000"/>
              </a:spcBef>
              <a:buFontTx/>
              <a:buNone/>
              <a:defRPr sz="2000" kern="1200">
                <a:solidFill>
                  <a:schemeClr val="accent5"/>
                </a:solidFill>
                <a:latin typeface="+mn-lt"/>
                <a:ea typeface="+mn-ea"/>
                <a:cs typeface="+mn-cs"/>
              </a:defRPr>
            </a:lvl1pPr>
            <a:lvl2pPr marL="465138" indent="-231775" algn="l" defTabSz="914400" rtl="0" eaLnBrk="1" latinLnBrk="0" hangingPunct="1">
              <a:lnSpc>
                <a:spcPts val="2600"/>
              </a:lnSpc>
              <a:spcBef>
                <a:spcPts val="500"/>
              </a:spcBef>
              <a:buFont typeface="Courier New" panose="02070309020205020404" pitchFamily="49" charset="0"/>
              <a:buChar char="-"/>
              <a:defRPr sz="2400" kern="1200">
                <a:solidFill>
                  <a:schemeClr val="tx1"/>
                </a:solidFill>
                <a:latin typeface="+mn-lt"/>
                <a:ea typeface="+mn-ea"/>
                <a:cs typeface="+mn-cs"/>
              </a:defRPr>
            </a:lvl2pPr>
            <a:lvl3pPr marL="681038" indent="-215900" algn="l" defTabSz="914400" rtl="0" eaLnBrk="1" latinLnBrk="0" hangingPunct="1">
              <a:lnSpc>
                <a:spcPts val="26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ts val="2600"/>
              </a:lnSpc>
              <a:spcBef>
                <a:spcPts val="500"/>
              </a:spcBef>
              <a:buFont typeface="Arial" panose="020B0604020202020204" pitchFamily="34" charset="0"/>
              <a:buChar char="•"/>
              <a:defRPr sz="2400" kern="1200">
                <a:solidFill>
                  <a:schemeClr val="tx1"/>
                </a:solidFill>
                <a:latin typeface="+mn-lt"/>
                <a:ea typeface="+mn-ea"/>
                <a:cs typeface="+mn-cs"/>
              </a:defRPr>
            </a:lvl4pPr>
            <a:lvl5pPr marL="2057400" indent="-228600" algn="l" defTabSz="914400" rtl="0" eaLnBrk="1" latinLnBrk="0" hangingPunct="1">
              <a:lnSpc>
                <a:spcPts val="2600"/>
              </a:lnSpc>
              <a:spcBef>
                <a:spcPts val="500"/>
              </a:spcBef>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7" name="Picture 6">
            <a:extLst>
              <a:ext uri="{FF2B5EF4-FFF2-40B4-BE49-F238E27FC236}">
                <a16:creationId xmlns:a16="http://schemas.microsoft.com/office/drawing/2014/main" id="{48A84A56-5115-A341-8344-94F4C4DC444B}"/>
              </a:ext>
            </a:extLst>
          </p:cNvPr>
          <p:cNvPicPr>
            <a:picLocks noChangeAspect="1"/>
          </p:cNvPicPr>
          <p:nvPr/>
        </p:nvPicPr>
        <p:blipFill rotWithShape="1">
          <a:blip r:embed="rId3">
            <a:extLst>
              <a:ext uri="{28A0092B-C50C-407E-A947-70E740481C1C}">
                <a14:useLocalDpi xmlns:a14="http://schemas.microsoft.com/office/drawing/2010/main" val="0"/>
              </a:ext>
            </a:extLst>
          </a:blip>
          <a:srcRect l="38768" r="5321"/>
          <a:stretch/>
        </p:blipFill>
        <p:spPr>
          <a:xfrm>
            <a:off x="4470400" y="1300479"/>
            <a:ext cx="4673600" cy="5575515"/>
          </a:xfrm>
          <a:prstGeom prst="rect">
            <a:avLst/>
          </a:prstGeom>
        </p:spPr>
      </p:pic>
      <p:sp>
        <p:nvSpPr>
          <p:cNvPr id="4" name="Title 3">
            <a:extLst>
              <a:ext uri="{FF2B5EF4-FFF2-40B4-BE49-F238E27FC236}">
                <a16:creationId xmlns:a16="http://schemas.microsoft.com/office/drawing/2014/main" id="{7065D8BE-3DE8-214E-A89F-9A9BE712153C}"/>
              </a:ext>
            </a:extLst>
          </p:cNvPr>
          <p:cNvSpPr>
            <a:spLocks noGrp="1"/>
          </p:cNvSpPr>
          <p:nvPr>
            <p:ph type="title"/>
          </p:nvPr>
        </p:nvSpPr>
        <p:spPr>
          <a:xfrm>
            <a:off x="685799" y="1402080"/>
            <a:ext cx="3972697" cy="960120"/>
          </a:xfrm>
        </p:spPr>
        <p:txBody>
          <a:bodyPr/>
          <a:lstStyle/>
          <a:p>
            <a:pPr>
              <a:lnSpc>
                <a:spcPts val="2600"/>
              </a:lnSpc>
            </a:pPr>
            <a:r>
              <a:rPr lang="en-US" sz="2400" dirty="0"/>
              <a:t>There are three main categories of assets based on how they’re taxed</a:t>
            </a:r>
          </a:p>
        </p:txBody>
      </p:sp>
      <p:sp>
        <p:nvSpPr>
          <p:cNvPr id="5" name="Content Placeholder 4">
            <a:extLst>
              <a:ext uri="{FF2B5EF4-FFF2-40B4-BE49-F238E27FC236}">
                <a16:creationId xmlns:a16="http://schemas.microsoft.com/office/drawing/2014/main" id="{E743269A-43F6-C541-ABA4-316FC762B15D}"/>
              </a:ext>
            </a:extLst>
          </p:cNvPr>
          <p:cNvSpPr>
            <a:spLocks noGrp="1"/>
          </p:cNvSpPr>
          <p:nvPr>
            <p:ph idx="1"/>
          </p:nvPr>
        </p:nvSpPr>
        <p:spPr>
          <a:xfrm>
            <a:off x="701287" y="2759181"/>
            <a:ext cx="3280025" cy="2724912"/>
          </a:xfrm>
        </p:spPr>
        <p:txBody>
          <a:bodyPr/>
          <a:lstStyle/>
          <a:p>
            <a:r>
              <a:rPr lang="en-US" dirty="0"/>
              <a:t>Capital </a:t>
            </a:r>
          </a:p>
          <a:p>
            <a:r>
              <a:rPr lang="en-US" dirty="0"/>
              <a:t>Retirement income</a:t>
            </a:r>
          </a:p>
          <a:p>
            <a:r>
              <a:rPr lang="en-US" dirty="0"/>
              <a:t>Tax-preferred assets.</a:t>
            </a:r>
          </a:p>
        </p:txBody>
      </p:sp>
    </p:spTree>
    <p:extLst>
      <p:ext uri="{BB962C8B-B14F-4D97-AF65-F5344CB8AC3E}">
        <p14:creationId xmlns:p14="http://schemas.microsoft.com/office/powerpoint/2010/main" val="1098707187"/>
      </p:ext>
    </p:extLst>
  </p:cSld>
  <p:clrMapOvr>
    <a:masterClrMapping/>
  </p:clrMapOvr>
  <p:transition spd="slow">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AAFB22D0-7161-ED4F-BD6D-FFB245A076FE}"/>
              </a:ext>
            </a:extLst>
          </p:cNvPr>
          <p:cNvSpPr txBox="1">
            <a:spLocks/>
          </p:cNvSpPr>
          <p:nvPr/>
        </p:nvSpPr>
        <p:spPr>
          <a:xfrm>
            <a:off x="-3721814" y="1408176"/>
            <a:ext cx="3832412" cy="960120"/>
          </a:xfrm>
          <a:prstGeom prst="rect">
            <a:avLst/>
          </a:prstGeom>
        </p:spPr>
        <p:txBody>
          <a:bodyPr vert="horz" lIns="0" tIns="0" rIns="0" bIns="0" rtlCol="0" anchor="t" anchorCtr="0">
            <a:noAutofit/>
          </a:bodyPr>
          <a:lstStyle>
            <a:lvl1pPr algn="l" defTabSz="914400" rtl="0" eaLnBrk="1" latinLnBrk="0" hangingPunct="1">
              <a:lnSpc>
                <a:spcPts val="2600"/>
              </a:lnSpc>
              <a:spcBef>
                <a:spcPct val="0"/>
              </a:spcBef>
              <a:buNone/>
              <a:defRPr sz="2400" b="1" kern="1200" baseline="0">
                <a:solidFill>
                  <a:schemeClr val="accent1"/>
                </a:solidFill>
                <a:latin typeface="+mj-lt"/>
                <a:ea typeface="+mj-ea"/>
                <a:cs typeface="+mj-cs"/>
              </a:defRPr>
            </a:lvl1pPr>
          </a:lstStyle>
          <a:p>
            <a:pPr>
              <a:lnSpc>
                <a:spcPts val="3000"/>
              </a:lnSpc>
            </a:pPr>
            <a:endParaRPr lang="en-US" dirty="0"/>
          </a:p>
        </p:txBody>
      </p:sp>
      <p:sp>
        <p:nvSpPr>
          <p:cNvPr id="8" name="Content Placeholder 2">
            <a:extLst>
              <a:ext uri="{FF2B5EF4-FFF2-40B4-BE49-F238E27FC236}">
                <a16:creationId xmlns:a16="http://schemas.microsoft.com/office/drawing/2014/main" id="{BD30B6ED-0DAC-1C48-9E7E-18D04232695E}"/>
              </a:ext>
            </a:extLst>
          </p:cNvPr>
          <p:cNvSpPr txBox="1">
            <a:spLocks/>
          </p:cNvSpPr>
          <p:nvPr/>
        </p:nvSpPr>
        <p:spPr>
          <a:xfrm>
            <a:off x="-3721813" y="2487168"/>
            <a:ext cx="2643996" cy="2724912"/>
          </a:xfrm>
          <a:prstGeom prst="rect">
            <a:avLst/>
          </a:prstGeom>
        </p:spPr>
        <p:txBody>
          <a:bodyPr vert="horz" lIns="0" tIns="0" rIns="0" bIns="0" rtlCol="0" anchor="t" anchorCtr="0">
            <a:noAutofit/>
          </a:bodyPr>
          <a:lstStyle>
            <a:lvl1pPr marL="0" indent="0" algn="l" defTabSz="914400" rtl="0" eaLnBrk="1" latinLnBrk="0" hangingPunct="1">
              <a:lnSpc>
                <a:spcPts val="2400"/>
              </a:lnSpc>
              <a:spcBef>
                <a:spcPts val="1000"/>
              </a:spcBef>
              <a:buFontTx/>
              <a:buNone/>
              <a:defRPr sz="2000" kern="1200">
                <a:solidFill>
                  <a:schemeClr val="accent5"/>
                </a:solidFill>
                <a:latin typeface="+mn-lt"/>
                <a:ea typeface="+mn-ea"/>
                <a:cs typeface="+mn-cs"/>
              </a:defRPr>
            </a:lvl1pPr>
            <a:lvl2pPr marL="465138" indent="-231775" algn="l" defTabSz="914400" rtl="0" eaLnBrk="1" latinLnBrk="0" hangingPunct="1">
              <a:lnSpc>
                <a:spcPts val="2600"/>
              </a:lnSpc>
              <a:spcBef>
                <a:spcPts val="500"/>
              </a:spcBef>
              <a:buFont typeface="Courier New" panose="02070309020205020404" pitchFamily="49" charset="0"/>
              <a:buChar char="-"/>
              <a:defRPr sz="2400" kern="1200">
                <a:solidFill>
                  <a:schemeClr val="tx1"/>
                </a:solidFill>
                <a:latin typeface="+mn-lt"/>
                <a:ea typeface="+mn-ea"/>
                <a:cs typeface="+mn-cs"/>
              </a:defRPr>
            </a:lvl2pPr>
            <a:lvl3pPr marL="681038" indent="-215900" algn="l" defTabSz="914400" rtl="0" eaLnBrk="1" latinLnBrk="0" hangingPunct="1">
              <a:lnSpc>
                <a:spcPts val="26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ts val="2600"/>
              </a:lnSpc>
              <a:spcBef>
                <a:spcPts val="500"/>
              </a:spcBef>
              <a:buFont typeface="Arial" panose="020B0604020202020204" pitchFamily="34" charset="0"/>
              <a:buChar char="•"/>
              <a:defRPr sz="2400" kern="1200">
                <a:solidFill>
                  <a:schemeClr val="tx1"/>
                </a:solidFill>
                <a:latin typeface="+mn-lt"/>
                <a:ea typeface="+mn-ea"/>
                <a:cs typeface="+mn-cs"/>
              </a:defRPr>
            </a:lvl4pPr>
            <a:lvl5pPr marL="2057400" indent="-228600" algn="l" defTabSz="914400" rtl="0" eaLnBrk="1" latinLnBrk="0" hangingPunct="1">
              <a:lnSpc>
                <a:spcPts val="2600"/>
              </a:lnSpc>
              <a:spcBef>
                <a:spcPts val="500"/>
              </a:spcBef>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4" name="Title 3">
            <a:extLst>
              <a:ext uri="{FF2B5EF4-FFF2-40B4-BE49-F238E27FC236}">
                <a16:creationId xmlns:a16="http://schemas.microsoft.com/office/drawing/2014/main" id="{7065D8BE-3DE8-214E-A89F-9A9BE712153C}"/>
              </a:ext>
            </a:extLst>
          </p:cNvPr>
          <p:cNvSpPr>
            <a:spLocks noGrp="1"/>
          </p:cNvSpPr>
          <p:nvPr>
            <p:ph type="title"/>
          </p:nvPr>
        </p:nvSpPr>
        <p:spPr/>
        <p:txBody>
          <a:bodyPr/>
          <a:lstStyle/>
          <a:p>
            <a:r>
              <a:rPr lang="en-US" dirty="0"/>
              <a:t>Three types of assets.</a:t>
            </a:r>
            <a:br>
              <a:rPr lang="en-US" dirty="0"/>
            </a:br>
            <a:r>
              <a:rPr lang="en-US" dirty="0"/>
              <a:t>How are yours taxed?</a:t>
            </a:r>
          </a:p>
        </p:txBody>
      </p:sp>
      <p:sp>
        <p:nvSpPr>
          <p:cNvPr id="5" name="Content Placeholder 4">
            <a:extLst>
              <a:ext uri="{FF2B5EF4-FFF2-40B4-BE49-F238E27FC236}">
                <a16:creationId xmlns:a16="http://schemas.microsoft.com/office/drawing/2014/main" id="{E743269A-43F6-C541-ABA4-316FC762B15D}"/>
              </a:ext>
            </a:extLst>
          </p:cNvPr>
          <p:cNvSpPr>
            <a:spLocks noGrp="1"/>
          </p:cNvSpPr>
          <p:nvPr>
            <p:ph idx="1"/>
          </p:nvPr>
        </p:nvSpPr>
        <p:spPr>
          <a:xfrm>
            <a:off x="685800" y="2487168"/>
            <a:ext cx="3688492" cy="3431718"/>
          </a:xfrm>
        </p:spPr>
        <p:txBody>
          <a:bodyPr/>
          <a:lstStyle/>
          <a:p>
            <a:pPr marL="0" indent="0">
              <a:lnSpc>
                <a:spcPts val="2600"/>
              </a:lnSpc>
              <a:buNone/>
            </a:pPr>
            <a:r>
              <a:rPr lang="en-US" sz="2200" dirty="0"/>
              <a:t>By using an asset that does not pay taxes on your distribution, you can use the funds to pay toward the taxes generated by your qualified plan — and potentially net the full qualified plan value, rather than a percentage based on the tax rate</a:t>
            </a:r>
          </a:p>
        </p:txBody>
      </p:sp>
      <p:pic>
        <p:nvPicPr>
          <p:cNvPr id="10" name="Picture 9">
            <a:extLst>
              <a:ext uri="{FF2B5EF4-FFF2-40B4-BE49-F238E27FC236}">
                <a16:creationId xmlns:a16="http://schemas.microsoft.com/office/drawing/2014/main" id="{48A84A56-5115-A341-8344-94F4C4DC444B}"/>
              </a:ext>
            </a:extLst>
          </p:cNvPr>
          <p:cNvPicPr>
            <a:picLocks noChangeAspect="1"/>
          </p:cNvPicPr>
          <p:nvPr/>
        </p:nvPicPr>
        <p:blipFill rotWithShape="1">
          <a:blip r:embed="rId3">
            <a:extLst>
              <a:ext uri="{28A0092B-C50C-407E-A947-70E740481C1C}">
                <a14:useLocalDpi xmlns:a14="http://schemas.microsoft.com/office/drawing/2010/main" val="0"/>
              </a:ext>
            </a:extLst>
          </a:blip>
          <a:srcRect l="38768" r="5321"/>
          <a:stretch/>
        </p:blipFill>
        <p:spPr>
          <a:xfrm>
            <a:off x="4470400" y="1300479"/>
            <a:ext cx="4673600" cy="5575515"/>
          </a:xfrm>
          <a:prstGeom prst="rect">
            <a:avLst/>
          </a:prstGeom>
        </p:spPr>
      </p:pic>
    </p:spTree>
    <p:extLst>
      <p:ext uri="{BB962C8B-B14F-4D97-AF65-F5344CB8AC3E}">
        <p14:creationId xmlns:p14="http://schemas.microsoft.com/office/powerpoint/2010/main" val="4223053417"/>
      </p:ext>
    </p:extLst>
  </p:cSld>
  <p:clrMapOvr>
    <a:masterClrMapping/>
  </p:clrMapOvr>
  <p:transition spd="slow">
    <p:wip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351624-FE5D-47DD-BCED-7E0B50C5EB1A}"/>
              </a:ext>
            </a:extLst>
          </p:cNvPr>
          <p:cNvSpPr>
            <a:spLocks noGrp="1"/>
          </p:cNvSpPr>
          <p:nvPr>
            <p:ph type="title"/>
          </p:nvPr>
        </p:nvSpPr>
        <p:spPr/>
        <p:txBody>
          <a:bodyPr/>
          <a:lstStyle/>
          <a:p>
            <a:r>
              <a:rPr lang="en-US" dirty="0"/>
              <a:t>Three types of assets. How are yours taxed?</a:t>
            </a:r>
          </a:p>
        </p:txBody>
      </p:sp>
      <p:pic>
        <p:nvPicPr>
          <p:cNvPr id="11" name="Picture 10">
            <a:extLst>
              <a:ext uri="{FF2B5EF4-FFF2-40B4-BE49-F238E27FC236}">
                <a16:creationId xmlns:a16="http://schemas.microsoft.com/office/drawing/2014/main" id="{E5BC735D-5EB1-451F-B6AB-CA3B52B8974A}"/>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685800" y="1882140"/>
            <a:ext cx="7876218" cy="4199238"/>
          </a:xfrm>
          <a:prstGeom prst="rect">
            <a:avLst/>
          </a:prstGeom>
        </p:spPr>
      </p:pic>
      <p:sp>
        <p:nvSpPr>
          <p:cNvPr id="3" name="TextBox 2">
            <a:extLst>
              <a:ext uri="{FF2B5EF4-FFF2-40B4-BE49-F238E27FC236}">
                <a16:creationId xmlns:a16="http://schemas.microsoft.com/office/drawing/2014/main" id="{B8C6DA88-3156-40E8-8068-2C676BB20EC0}"/>
              </a:ext>
            </a:extLst>
          </p:cNvPr>
          <p:cNvSpPr txBox="1"/>
          <p:nvPr/>
        </p:nvSpPr>
        <p:spPr>
          <a:xfrm>
            <a:off x="6311042" y="2027793"/>
            <a:ext cx="2250976" cy="307777"/>
          </a:xfrm>
          <a:prstGeom prst="rect">
            <a:avLst/>
          </a:prstGeom>
          <a:solidFill>
            <a:schemeClr val="bg1"/>
          </a:solidFill>
        </p:spPr>
        <p:txBody>
          <a:bodyPr wrap="square" rtlCol="0">
            <a:spAutoFit/>
          </a:bodyPr>
          <a:lstStyle/>
          <a:p>
            <a:r>
              <a:rPr lang="en-US" sz="1400" b="1" dirty="0">
                <a:latin typeface="HurmeGeometricSans3 Bold" panose="020B0800020000000000" pitchFamily="34" charset="0"/>
              </a:rPr>
              <a:t>Tax-advantaged assets</a:t>
            </a:r>
          </a:p>
        </p:txBody>
      </p:sp>
      <p:sp>
        <p:nvSpPr>
          <p:cNvPr id="5" name="TextBox 4">
            <a:extLst>
              <a:ext uri="{FF2B5EF4-FFF2-40B4-BE49-F238E27FC236}">
                <a16:creationId xmlns:a16="http://schemas.microsoft.com/office/drawing/2014/main" id="{7D740D31-09EE-46FD-BEB2-4449E7B99C45}"/>
              </a:ext>
            </a:extLst>
          </p:cNvPr>
          <p:cNvSpPr txBox="1"/>
          <p:nvPr/>
        </p:nvSpPr>
        <p:spPr>
          <a:xfrm>
            <a:off x="6305962" y="2842260"/>
            <a:ext cx="2250976" cy="276999"/>
          </a:xfrm>
          <a:prstGeom prst="rect">
            <a:avLst/>
          </a:prstGeom>
          <a:solidFill>
            <a:schemeClr val="bg1"/>
          </a:solidFill>
        </p:spPr>
        <p:txBody>
          <a:bodyPr wrap="square" rtlCol="0">
            <a:spAutoFit/>
          </a:bodyPr>
          <a:lstStyle/>
          <a:p>
            <a:pPr marL="114300" indent="-114300">
              <a:buFont typeface="Arial" panose="020B0604020202020204" pitchFamily="34" charset="0"/>
              <a:buChar char="•"/>
            </a:pPr>
            <a:r>
              <a:rPr lang="en-US" sz="1200" dirty="0">
                <a:latin typeface="HurmeGeometricSans3 Regular" panose="020B0500020000000000" pitchFamily="34" charset="0"/>
              </a:rPr>
              <a:t>Tax-advantaged</a:t>
            </a:r>
          </a:p>
        </p:txBody>
      </p:sp>
      <p:sp>
        <p:nvSpPr>
          <p:cNvPr id="8" name="Rectangle 7"/>
          <p:cNvSpPr/>
          <p:nvPr/>
        </p:nvSpPr>
        <p:spPr>
          <a:xfrm>
            <a:off x="747712" y="2526030"/>
            <a:ext cx="7648575" cy="76200"/>
          </a:xfrm>
          <a:prstGeom prst="rect">
            <a:avLst/>
          </a:prstGeom>
          <a:solidFill>
            <a:srgbClr val="BD8E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00901745"/>
      </p:ext>
    </p:extLst>
  </p:cSld>
  <p:clrMapOvr>
    <a:masterClrMapping/>
  </p:clrMapOvr>
  <p:transition spd="slow">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2FD32D-8DA6-4411-B4E7-B84C49AE7CB5}"/>
              </a:ext>
            </a:extLst>
          </p:cNvPr>
          <p:cNvSpPr>
            <a:spLocks noGrp="1"/>
          </p:cNvSpPr>
          <p:nvPr>
            <p:ph type="title"/>
          </p:nvPr>
        </p:nvSpPr>
        <p:spPr/>
        <p:txBody>
          <a:bodyPr/>
          <a:lstStyle/>
          <a:p>
            <a:r>
              <a:rPr lang="en-US" dirty="0"/>
              <a:t>How can I pre-fund my retirement taxes?</a:t>
            </a:r>
          </a:p>
        </p:txBody>
      </p:sp>
      <p:pic>
        <p:nvPicPr>
          <p:cNvPr id="4" name="Graphic 3">
            <a:extLst>
              <a:ext uri="{FF2B5EF4-FFF2-40B4-BE49-F238E27FC236}">
                <a16:creationId xmlns:a16="http://schemas.microsoft.com/office/drawing/2014/main" id="{FA32165E-1F31-4BE1-A581-B5EED172E5DE}"/>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6424606" y="1881379"/>
            <a:ext cx="1028700" cy="1028700"/>
          </a:xfrm>
          <a:prstGeom prst="rect">
            <a:avLst/>
          </a:prstGeom>
        </p:spPr>
      </p:pic>
      <p:pic>
        <p:nvPicPr>
          <p:cNvPr id="5" name="Graphic 4">
            <a:extLst>
              <a:ext uri="{FF2B5EF4-FFF2-40B4-BE49-F238E27FC236}">
                <a16:creationId xmlns:a16="http://schemas.microsoft.com/office/drawing/2014/main" id="{C93B421B-2C3C-4748-8C6B-69BD55054FB0}"/>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6420034" y="2872742"/>
            <a:ext cx="1033272" cy="1033272"/>
          </a:xfrm>
          <a:prstGeom prst="rect">
            <a:avLst/>
          </a:prstGeom>
        </p:spPr>
      </p:pic>
      <p:pic>
        <p:nvPicPr>
          <p:cNvPr id="6" name="Graphic 5">
            <a:extLst>
              <a:ext uri="{FF2B5EF4-FFF2-40B4-BE49-F238E27FC236}">
                <a16:creationId xmlns:a16="http://schemas.microsoft.com/office/drawing/2014/main" id="{D278173E-2576-4733-A457-0AAB485D6C54}"/>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854964" y="1881379"/>
            <a:ext cx="1033272" cy="1033272"/>
          </a:xfrm>
          <a:prstGeom prst="rect">
            <a:avLst/>
          </a:prstGeom>
        </p:spPr>
      </p:pic>
      <p:sp>
        <p:nvSpPr>
          <p:cNvPr id="7" name="TextBox 6">
            <a:extLst>
              <a:ext uri="{FF2B5EF4-FFF2-40B4-BE49-F238E27FC236}">
                <a16:creationId xmlns:a16="http://schemas.microsoft.com/office/drawing/2014/main" id="{23C35B1C-37A2-4C4D-B1C0-9E890DF7524B}"/>
              </a:ext>
            </a:extLst>
          </p:cNvPr>
          <p:cNvSpPr txBox="1"/>
          <p:nvPr/>
        </p:nvSpPr>
        <p:spPr>
          <a:xfrm>
            <a:off x="854964" y="3198238"/>
            <a:ext cx="4648799" cy="923330"/>
          </a:xfrm>
          <a:prstGeom prst="rect">
            <a:avLst/>
          </a:prstGeom>
          <a:noFill/>
        </p:spPr>
        <p:txBody>
          <a:bodyPr wrap="square" rtlCol="0">
            <a:spAutoFit/>
          </a:bodyPr>
          <a:lstStyle/>
          <a:p>
            <a:r>
              <a:rPr lang="en-US" b="1" dirty="0">
                <a:solidFill>
                  <a:schemeClr val="accent1"/>
                </a:solidFill>
              </a:rPr>
              <a:t>In addition to your retirement plan, you fund a life insurance policy to help protect your family in case you die.</a:t>
            </a:r>
          </a:p>
        </p:txBody>
      </p:sp>
      <p:cxnSp>
        <p:nvCxnSpPr>
          <p:cNvPr id="8" name="Straight Arrow Connector 7">
            <a:extLst>
              <a:ext uri="{FF2B5EF4-FFF2-40B4-BE49-F238E27FC236}">
                <a16:creationId xmlns:a16="http://schemas.microsoft.com/office/drawing/2014/main" id="{D4BDB891-767E-4ED2-8E30-B730AA11E841}"/>
              </a:ext>
            </a:extLst>
          </p:cNvPr>
          <p:cNvCxnSpPr>
            <a:cxnSpLocks/>
            <a:stCxn id="6" idx="3"/>
            <a:endCxn id="4" idx="1"/>
          </p:cNvCxnSpPr>
          <p:nvPr/>
        </p:nvCxnSpPr>
        <p:spPr>
          <a:xfrm flipV="1">
            <a:off x="1888236" y="2395729"/>
            <a:ext cx="4536370" cy="2286"/>
          </a:xfrm>
          <a:prstGeom prst="straightConnector1">
            <a:avLst/>
          </a:prstGeom>
          <a:ln w="38100">
            <a:solidFill>
              <a:srgbClr val="BD8E2D"/>
            </a:solidFill>
            <a:prstDash val="dash"/>
            <a:tailEnd type="triangle"/>
          </a:ln>
        </p:spPr>
        <p:style>
          <a:lnRef idx="3">
            <a:schemeClr val="accent6"/>
          </a:lnRef>
          <a:fillRef idx="0">
            <a:schemeClr val="accent6"/>
          </a:fillRef>
          <a:effectRef idx="2">
            <a:schemeClr val="accent6"/>
          </a:effectRef>
          <a:fontRef idx="minor">
            <a:schemeClr val="tx1"/>
          </a:fontRef>
        </p:style>
      </p:cxnSp>
      <p:cxnSp>
        <p:nvCxnSpPr>
          <p:cNvPr id="11" name="Straight Arrow Connector 10">
            <a:extLst>
              <a:ext uri="{FF2B5EF4-FFF2-40B4-BE49-F238E27FC236}">
                <a16:creationId xmlns:a16="http://schemas.microsoft.com/office/drawing/2014/main" id="{B09594E4-C9C2-4CA3-A3B9-7375AE277CB2}"/>
              </a:ext>
            </a:extLst>
          </p:cNvPr>
          <p:cNvCxnSpPr>
            <a:cxnSpLocks/>
            <a:stCxn id="6" idx="3"/>
            <a:endCxn id="5" idx="1"/>
          </p:cNvCxnSpPr>
          <p:nvPr/>
        </p:nvCxnSpPr>
        <p:spPr>
          <a:xfrm>
            <a:off x="1888236" y="2398015"/>
            <a:ext cx="4531798" cy="991363"/>
          </a:xfrm>
          <a:prstGeom prst="straightConnector1">
            <a:avLst/>
          </a:prstGeom>
          <a:ln w="38100">
            <a:solidFill>
              <a:srgbClr val="BD8E2D"/>
            </a:solidFill>
            <a:prstDash val="dash"/>
            <a:tailEnd type="triangle"/>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4292542382"/>
      </p:ext>
    </p:extLst>
  </p:cSld>
  <p:clrMapOvr>
    <a:masterClrMapping/>
  </p:clrMapOvr>
  <p:transition spd="slow">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2FD32D-8DA6-4411-B4E7-B84C49AE7CB5}"/>
              </a:ext>
            </a:extLst>
          </p:cNvPr>
          <p:cNvSpPr>
            <a:spLocks noGrp="1"/>
          </p:cNvSpPr>
          <p:nvPr>
            <p:ph type="title"/>
          </p:nvPr>
        </p:nvSpPr>
        <p:spPr/>
        <p:txBody>
          <a:bodyPr/>
          <a:lstStyle/>
          <a:p>
            <a:r>
              <a:rPr lang="en-US" dirty="0"/>
              <a:t>How can I pre-fund my retirement taxes?</a:t>
            </a:r>
          </a:p>
        </p:txBody>
      </p:sp>
      <p:pic>
        <p:nvPicPr>
          <p:cNvPr id="4" name="Graphic 3">
            <a:extLst>
              <a:ext uri="{FF2B5EF4-FFF2-40B4-BE49-F238E27FC236}">
                <a16:creationId xmlns:a16="http://schemas.microsoft.com/office/drawing/2014/main" id="{FA32165E-1F31-4BE1-A581-B5EED172E5DE}"/>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6424606" y="1881379"/>
            <a:ext cx="1028700" cy="1028700"/>
          </a:xfrm>
          <a:prstGeom prst="rect">
            <a:avLst/>
          </a:prstGeom>
        </p:spPr>
      </p:pic>
      <p:pic>
        <p:nvPicPr>
          <p:cNvPr id="5" name="Graphic 4">
            <a:extLst>
              <a:ext uri="{FF2B5EF4-FFF2-40B4-BE49-F238E27FC236}">
                <a16:creationId xmlns:a16="http://schemas.microsoft.com/office/drawing/2014/main" id="{C93B421B-2C3C-4748-8C6B-69BD55054FB0}"/>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6420034" y="2872742"/>
            <a:ext cx="1033272" cy="1033272"/>
          </a:xfrm>
          <a:prstGeom prst="rect">
            <a:avLst/>
          </a:prstGeom>
        </p:spPr>
      </p:pic>
      <p:cxnSp>
        <p:nvCxnSpPr>
          <p:cNvPr id="8" name="Straight Arrow Connector 7">
            <a:extLst>
              <a:ext uri="{FF2B5EF4-FFF2-40B4-BE49-F238E27FC236}">
                <a16:creationId xmlns:a16="http://schemas.microsoft.com/office/drawing/2014/main" id="{D4BDB891-767E-4ED2-8E30-B730AA11E841}"/>
              </a:ext>
            </a:extLst>
          </p:cNvPr>
          <p:cNvCxnSpPr>
            <a:cxnSpLocks/>
            <a:stCxn id="4" idx="1"/>
          </p:cNvCxnSpPr>
          <p:nvPr/>
        </p:nvCxnSpPr>
        <p:spPr>
          <a:xfrm flipH="1">
            <a:off x="2533650" y="2395729"/>
            <a:ext cx="3890956" cy="0"/>
          </a:xfrm>
          <a:prstGeom prst="straightConnector1">
            <a:avLst/>
          </a:prstGeom>
          <a:ln w="38100">
            <a:solidFill>
              <a:srgbClr val="BD8E2D"/>
            </a:solidFill>
            <a:prstDash val="dash"/>
            <a:tailEnd type="triangle"/>
          </a:ln>
        </p:spPr>
        <p:style>
          <a:lnRef idx="3">
            <a:schemeClr val="accent6"/>
          </a:lnRef>
          <a:fillRef idx="0">
            <a:schemeClr val="accent6"/>
          </a:fillRef>
          <a:effectRef idx="2">
            <a:schemeClr val="accent6"/>
          </a:effectRef>
          <a:fontRef idx="minor">
            <a:schemeClr val="tx1"/>
          </a:fontRef>
        </p:style>
      </p:cxnSp>
      <p:cxnSp>
        <p:nvCxnSpPr>
          <p:cNvPr id="11" name="Straight Arrow Connector 10">
            <a:extLst>
              <a:ext uri="{FF2B5EF4-FFF2-40B4-BE49-F238E27FC236}">
                <a16:creationId xmlns:a16="http://schemas.microsoft.com/office/drawing/2014/main" id="{B09594E4-C9C2-4CA3-A3B9-7375AE277CB2}"/>
              </a:ext>
            </a:extLst>
          </p:cNvPr>
          <p:cNvCxnSpPr>
            <a:cxnSpLocks/>
          </p:cNvCxnSpPr>
          <p:nvPr/>
        </p:nvCxnSpPr>
        <p:spPr>
          <a:xfrm flipH="1" flipV="1">
            <a:off x="2533650" y="2781300"/>
            <a:ext cx="3752851" cy="647700"/>
          </a:xfrm>
          <a:prstGeom prst="straightConnector1">
            <a:avLst/>
          </a:prstGeom>
          <a:ln w="38100">
            <a:solidFill>
              <a:srgbClr val="BD8E2D"/>
            </a:solidFill>
            <a:prstDash val="dash"/>
            <a:tailEnd type="triangle"/>
          </a:ln>
        </p:spPr>
        <p:style>
          <a:lnRef idx="3">
            <a:schemeClr val="accent6"/>
          </a:lnRef>
          <a:fillRef idx="0">
            <a:schemeClr val="accent6"/>
          </a:fillRef>
          <a:effectRef idx="2">
            <a:schemeClr val="accent6"/>
          </a:effectRef>
          <a:fontRef idx="minor">
            <a:schemeClr val="tx1"/>
          </a:fontRef>
        </p:style>
      </p:cxnSp>
      <p:sp>
        <p:nvSpPr>
          <p:cNvPr id="9" name="TextBox 8">
            <a:extLst>
              <a:ext uri="{FF2B5EF4-FFF2-40B4-BE49-F238E27FC236}">
                <a16:creationId xmlns:a16="http://schemas.microsoft.com/office/drawing/2014/main" id="{DADBE077-90B4-4228-945C-9AD632316454}"/>
              </a:ext>
            </a:extLst>
          </p:cNvPr>
          <p:cNvSpPr txBox="1"/>
          <p:nvPr/>
        </p:nvSpPr>
        <p:spPr>
          <a:xfrm>
            <a:off x="685800" y="4484113"/>
            <a:ext cx="7605584" cy="923330"/>
          </a:xfrm>
          <a:prstGeom prst="rect">
            <a:avLst/>
          </a:prstGeom>
          <a:noFill/>
        </p:spPr>
        <p:txBody>
          <a:bodyPr wrap="square" rtlCol="0">
            <a:spAutoFit/>
          </a:bodyPr>
          <a:lstStyle/>
          <a:p>
            <a:r>
              <a:rPr lang="en-US" b="1" dirty="0">
                <a:solidFill>
                  <a:schemeClr val="accent1"/>
                </a:solidFill>
              </a:rPr>
              <a:t>Should you die during your working years,</a:t>
            </a:r>
            <a:r>
              <a:rPr lang="en-US" b="1" baseline="30000" dirty="0">
                <a:solidFill>
                  <a:schemeClr val="accent1"/>
                </a:solidFill>
              </a:rPr>
              <a:t>1</a:t>
            </a:r>
            <a:r>
              <a:rPr lang="en-US" b="1" dirty="0">
                <a:solidFill>
                  <a:schemeClr val="accent1"/>
                </a:solidFill>
              </a:rPr>
              <a:t> your heirs will receive the life insurance death benefit income tax free, as well as your remaining qualified plan assets.</a:t>
            </a:r>
          </a:p>
        </p:txBody>
      </p:sp>
      <p:sp>
        <p:nvSpPr>
          <p:cNvPr id="10" name="TextBox 9">
            <a:extLst>
              <a:ext uri="{FF2B5EF4-FFF2-40B4-BE49-F238E27FC236}">
                <a16:creationId xmlns:a16="http://schemas.microsoft.com/office/drawing/2014/main" id="{F888D44D-0115-4B62-AD6C-4CBB2032D329}"/>
              </a:ext>
            </a:extLst>
          </p:cNvPr>
          <p:cNvSpPr txBox="1"/>
          <p:nvPr/>
        </p:nvSpPr>
        <p:spPr>
          <a:xfrm>
            <a:off x="685799" y="6227180"/>
            <a:ext cx="7914503" cy="276999"/>
          </a:xfrm>
          <a:prstGeom prst="rect">
            <a:avLst/>
          </a:prstGeom>
          <a:noFill/>
        </p:spPr>
        <p:txBody>
          <a:bodyPr wrap="square" rtlCol="0">
            <a:spAutoFit/>
          </a:bodyPr>
          <a:lstStyle/>
          <a:p>
            <a:pPr algn="l"/>
            <a:r>
              <a:rPr lang="en-US" sz="1200" b="0" i="0" u="none" strike="noStrike" baseline="0" dirty="0">
                <a:latin typeface="HurmeGeometricSans3-Regular" panose="020B0500020000000000" pitchFamily="34" charset="0"/>
              </a:rPr>
              <a:t>1. If owner and insured are different, the death benefit will be paid upon death of the insured.</a:t>
            </a:r>
            <a:endParaRPr lang="en-US" sz="1200" dirty="0"/>
          </a:p>
        </p:txBody>
      </p:sp>
      <p:pic>
        <p:nvPicPr>
          <p:cNvPr id="3" name="Picture 2"/>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1109669" y="1859403"/>
            <a:ext cx="1285876" cy="1285876"/>
          </a:xfrm>
          <a:prstGeom prst="rect">
            <a:avLst/>
          </a:prstGeom>
        </p:spPr>
      </p:pic>
    </p:spTree>
    <p:extLst>
      <p:ext uri="{BB962C8B-B14F-4D97-AF65-F5344CB8AC3E}">
        <p14:creationId xmlns:p14="http://schemas.microsoft.com/office/powerpoint/2010/main" val="1254222884"/>
      </p:ext>
    </p:extLst>
  </p:cSld>
  <p:clrMapOvr>
    <a:masterClrMapping/>
  </p:clrMapOvr>
  <p:transition spd="slow">
    <p:wip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2FD32D-8DA6-4411-B4E7-B84C49AE7CB5}"/>
              </a:ext>
            </a:extLst>
          </p:cNvPr>
          <p:cNvSpPr>
            <a:spLocks noGrp="1"/>
          </p:cNvSpPr>
          <p:nvPr>
            <p:ph type="title"/>
          </p:nvPr>
        </p:nvSpPr>
        <p:spPr/>
        <p:txBody>
          <a:bodyPr/>
          <a:lstStyle/>
          <a:p>
            <a:r>
              <a:rPr lang="en-US" dirty="0"/>
              <a:t>How can I pre-fund my retirement taxes?</a:t>
            </a:r>
          </a:p>
        </p:txBody>
      </p:sp>
      <p:pic>
        <p:nvPicPr>
          <p:cNvPr id="4" name="Graphic 3">
            <a:extLst>
              <a:ext uri="{FF2B5EF4-FFF2-40B4-BE49-F238E27FC236}">
                <a16:creationId xmlns:a16="http://schemas.microsoft.com/office/drawing/2014/main" id="{FA32165E-1F31-4BE1-A581-B5EED172E5DE}"/>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6424606" y="1881379"/>
            <a:ext cx="1028700" cy="1028700"/>
          </a:xfrm>
          <a:prstGeom prst="rect">
            <a:avLst/>
          </a:prstGeom>
        </p:spPr>
      </p:pic>
      <p:pic>
        <p:nvPicPr>
          <p:cNvPr id="5" name="Graphic 4">
            <a:extLst>
              <a:ext uri="{FF2B5EF4-FFF2-40B4-BE49-F238E27FC236}">
                <a16:creationId xmlns:a16="http://schemas.microsoft.com/office/drawing/2014/main" id="{C93B421B-2C3C-4748-8C6B-69BD55054FB0}"/>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6420034" y="2872742"/>
            <a:ext cx="1033272" cy="1033272"/>
          </a:xfrm>
          <a:prstGeom prst="rect">
            <a:avLst/>
          </a:prstGeom>
        </p:spPr>
      </p:pic>
      <p:pic>
        <p:nvPicPr>
          <p:cNvPr id="6" name="Graphic 5">
            <a:extLst>
              <a:ext uri="{FF2B5EF4-FFF2-40B4-BE49-F238E27FC236}">
                <a16:creationId xmlns:a16="http://schemas.microsoft.com/office/drawing/2014/main" id="{D278173E-2576-4733-A457-0AAB485D6C54}"/>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4055364" y="3532110"/>
            <a:ext cx="1033272" cy="1033272"/>
          </a:xfrm>
          <a:prstGeom prst="rect">
            <a:avLst/>
          </a:prstGeom>
        </p:spPr>
      </p:pic>
      <p:sp>
        <p:nvSpPr>
          <p:cNvPr id="7" name="TextBox 6">
            <a:extLst>
              <a:ext uri="{FF2B5EF4-FFF2-40B4-BE49-F238E27FC236}">
                <a16:creationId xmlns:a16="http://schemas.microsoft.com/office/drawing/2014/main" id="{23C35B1C-37A2-4C4D-B1C0-9E890DF7524B}"/>
              </a:ext>
            </a:extLst>
          </p:cNvPr>
          <p:cNvSpPr txBox="1"/>
          <p:nvPr/>
        </p:nvSpPr>
        <p:spPr>
          <a:xfrm>
            <a:off x="685800" y="1986749"/>
            <a:ext cx="4648799" cy="1477328"/>
          </a:xfrm>
          <a:prstGeom prst="rect">
            <a:avLst/>
          </a:prstGeom>
          <a:noFill/>
        </p:spPr>
        <p:txBody>
          <a:bodyPr wrap="square" rtlCol="0">
            <a:spAutoFit/>
          </a:bodyPr>
          <a:lstStyle/>
          <a:p>
            <a:r>
              <a:rPr lang="en-US" b="1" dirty="0">
                <a:solidFill>
                  <a:schemeClr val="accent1"/>
                </a:solidFill>
              </a:rPr>
              <a:t>In your retirement, for each distribution you receive from your retirement plan, take an amount equal to the tax on that distribution from your insurance policy’s cash value.</a:t>
            </a:r>
          </a:p>
        </p:txBody>
      </p:sp>
      <p:cxnSp>
        <p:nvCxnSpPr>
          <p:cNvPr id="8" name="Straight Arrow Connector 7">
            <a:extLst>
              <a:ext uri="{FF2B5EF4-FFF2-40B4-BE49-F238E27FC236}">
                <a16:creationId xmlns:a16="http://schemas.microsoft.com/office/drawing/2014/main" id="{D4BDB891-767E-4ED2-8E30-B730AA11E841}"/>
              </a:ext>
            </a:extLst>
          </p:cNvPr>
          <p:cNvCxnSpPr>
            <a:cxnSpLocks/>
            <a:endCxn id="4" idx="1"/>
          </p:cNvCxnSpPr>
          <p:nvPr/>
        </p:nvCxnSpPr>
        <p:spPr>
          <a:xfrm flipV="1">
            <a:off x="5088636" y="2395729"/>
            <a:ext cx="1335970" cy="1224801"/>
          </a:xfrm>
          <a:prstGeom prst="straightConnector1">
            <a:avLst/>
          </a:prstGeom>
          <a:ln w="38100">
            <a:solidFill>
              <a:srgbClr val="BD8E2D"/>
            </a:solidFill>
            <a:prstDash val="dash"/>
            <a:headEnd type="triangle"/>
            <a:tailEnd type="none"/>
          </a:ln>
        </p:spPr>
        <p:style>
          <a:lnRef idx="3">
            <a:schemeClr val="accent6"/>
          </a:lnRef>
          <a:fillRef idx="0">
            <a:schemeClr val="accent6"/>
          </a:fillRef>
          <a:effectRef idx="2">
            <a:schemeClr val="accent6"/>
          </a:effectRef>
          <a:fontRef idx="minor">
            <a:schemeClr val="tx1"/>
          </a:fontRef>
        </p:style>
      </p:cxnSp>
      <p:cxnSp>
        <p:nvCxnSpPr>
          <p:cNvPr id="11" name="Straight Arrow Connector 10">
            <a:extLst>
              <a:ext uri="{FF2B5EF4-FFF2-40B4-BE49-F238E27FC236}">
                <a16:creationId xmlns:a16="http://schemas.microsoft.com/office/drawing/2014/main" id="{B09594E4-C9C2-4CA3-A3B9-7375AE277CB2}"/>
              </a:ext>
            </a:extLst>
          </p:cNvPr>
          <p:cNvCxnSpPr>
            <a:cxnSpLocks/>
            <a:stCxn id="6" idx="3"/>
            <a:endCxn id="5" idx="1"/>
          </p:cNvCxnSpPr>
          <p:nvPr/>
        </p:nvCxnSpPr>
        <p:spPr>
          <a:xfrm flipV="1">
            <a:off x="5088636" y="3389378"/>
            <a:ext cx="1331398" cy="659368"/>
          </a:xfrm>
          <a:prstGeom prst="straightConnector1">
            <a:avLst/>
          </a:prstGeom>
          <a:ln w="38100">
            <a:solidFill>
              <a:srgbClr val="BD8E2D"/>
            </a:solidFill>
            <a:prstDash val="dash"/>
            <a:headEnd type="triangle"/>
            <a:tailEnd type="none"/>
          </a:ln>
        </p:spPr>
        <p:style>
          <a:lnRef idx="3">
            <a:schemeClr val="accent6"/>
          </a:lnRef>
          <a:fillRef idx="0">
            <a:schemeClr val="accent6"/>
          </a:fillRef>
          <a:effectRef idx="2">
            <a:schemeClr val="accent6"/>
          </a:effectRef>
          <a:fontRef idx="minor">
            <a:schemeClr val="tx1"/>
          </a:fontRef>
        </p:style>
      </p:cxnSp>
      <p:sp>
        <p:nvSpPr>
          <p:cNvPr id="15" name="TextBox 14">
            <a:extLst>
              <a:ext uri="{FF2B5EF4-FFF2-40B4-BE49-F238E27FC236}">
                <a16:creationId xmlns:a16="http://schemas.microsoft.com/office/drawing/2014/main" id="{6D96844B-61F3-4D7C-B8EC-778374053ABF}"/>
              </a:ext>
            </a:extLst>
          </p:cNvPr>
          <p:cNvSpPr txBox="1"/>
          <p:nvPr/>
        </p:nvSpPr>
        <p:spPr>
          <a:xfrm>
            <a:off x="3809401" y="5002622"/>
            <a:ext cx="4803258" cy="1477328"/>
          </a:xfrm>
          <a:prstGeom prst="rect">
            <a:avLst/>
          </a:prstGeom>
          <a:noFill/>
        </p:spPr>
        <p:txBody>
          <a:bodyPr wrap="square" rtlCol="0">
            <a:spAutoFit/>
          </a:bodyPr>
          <a:lstStyle/>
          <a:p>
            <a:r>
              <a:rPr lang="en-US" b="1" dirty="0">
                <a:solidFill>
                  <a:schemeClr val="accent1"/>
                </a:solidFill>
              </a:rPr>
              <a:t>Policy cash values may be accessed tax-free through withdrawals up to the amount you paid in, or loans against the remaining cash value. These can be used to pay the tax on your distributions.</a:t>
            </a:r>
          </a:p>
        </p:txBody>
      </p:sp>
    </p:spTree>
    <p:extLst>
      <p:ext uri="{BB962C8B-B14F-4D97-AF65-F5344CB8AC3E}">
        <p14:creationId xmlns:p14="http://schemas.microsoft.com/office/powerpoint/2010/main" val="2412300522"/>
      </p:ext>
    </p:extLst>
  </p:cSld>
  <p:clrMapOvr>
    <a:masterClrMapping/>
  </p:clrMapOvr>
  <p:transition spd="slow">
    <p:wipe di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ubtitle 4">
            <a:extLst>
              <a:ext uri="{FF2B5EF4-FFF2-40B4-BE49-F238E27FC236}">
                <a16:creationId xmlns:a16="http://schemas.microsoft.com/office/drawing/2014/main" id="{CC72F1BC-40E2-457C-9340-346602064968}"/>
              </a:ext>
            </a:extLst>
          </p:cNvPr>
          <p:cNvSpPr txBox="1">
            <a:spLocks/>
          </p:cNvSpPr>
          <p:nvPr/>
        </p:nvSpPr>
        <p:spPr>
          <a:xfrm>
            <a:off x="2889503" y="506846"/>
            <a:ext cx="2829447" cy="432054"/>
          </a:xfrm>
          <a:prstGeom prst="rect">
            <a:avLst/>
          </a:prstGeom>
        </p:spPr>
        <p:txBody>
          <a:bodyPr vert="horz" lIns="0" tIns="0" rIns="0" bIns="0" rtlCol="0" anchor="t"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350" dirty="0"/>
              <a:t>TEMPLATE: THIS SLIDE MAY BE REMOVED BASED ON PRESENTER</a:t>
            </a:r>
          </a:p>
          <a:p>
            <a:endParaRPr lang="en-US" sz="1350" dirty="0"/>
          </a:p>
        </p:txBody>
      </p:sp>
      <p:sp>
        <p:nvSpPr>
          <p:cNvPr id="12" name="Double Bracket 11">
            <a:extLst>
              <a:ext uri="{FF2B5EF4-FFF2-40B4-BE49-F238E27FC236}">
                <a16:creationId xmlns:a16="http://schemas.microsoft.com/office/drawing/2014/main" id="{93E8AF13-62CA-46A5-9356-E1A37C368B72}"/>
              </a:ext>
            </a:extLst>
          </p:cNvPr>
          <p:cNvSpPr/>
          <p:nvPr/>
        </p:nvSpPr>
        <p:spPr>
          <a:xfrm>
            <a:off x="2762778" y="301105"/>
            <a:ext cx="3048828" cy="879614"/>
          </a:xfrm>
          <a:prstGeom prst="bracketPair">
            <a:avLst/>
          </a:prstGeom>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lang="en-US" sz="1350"/>
          </a:p>
        </p:txBody>
      </p:sp>
      <p:sp>
        <p:nvSpPr>
          <p:cNvPr id="21" name="Text Placeholder 8">
            <a:extLst>
              <a:ext uri="{FF2B5EF4-FFF2-40B4-BE49-F238E27FC236}">
                <a16:creationId xmlns:a16="http://schemas.microsoft.com/office/drawing/2014/main" id="{0AE96D13-44E5-4535-A3DE-768A58927D4C}"/>
              </a:ext>
            </a:extLst>
          </p:cNvPr>
          <p:cNvSpPr>
            <a:spLocks noGrp="1"/>
          </p:cNvSpPr>
          <p:nvPr/>
        </p:nvSpPr>
        <p:spPr>
          <a:xfrm>
            <a:off x="663919" y="4251432"/>
            <a:ext cx="2737421" cy="774028"/>
          </a:xfrm>
          <a:prstGeom prst="rect">
            <a:avLst/>
          </a:prstGeom>
        </p:spPr>
        <p:txBody>
          <a:bodyPr vert="horz" lIns="0" tIns="0" rIns="0" bIns="0" rtlCol="0" anchor="t" anchorCtr="0">
            <a:noAutofit/>
          </a:bodyPr>
          <a:lstStyle>
            <a:lvl1pPr marL="0" indent="0" algn="l" defTabSz="914400" rtl="0" eaLnBrk="1" latinLnBrk="0" hangingPunct="1">
              <a:lnSpc>
                <a:spcPts val="1600"/>
              </a:lnSpc>
              <a:spcBef>
                <a:spcPts val="1000"/>
              </a:spcBef>
              <a:buFontTx/>
              <a:buNone/>
              <a:defRPr sz="1400" kern="1200">
                <a:solidFill>
                  <a:schemeClr val="tx1"/>
                </a:solidFill>
                <a:latin typeface="+mn-lt"/>
                <a:ea typeface="+mn-ea"/>
                <a:cs typeface="+mn-cs"/>
              </a:defRPr>
            </a:lvl1pPr>
            <a:lvl2pPr marL="233363" indent="0" algn="l" defTabSz="914400" rtl="0" eaLnBrk="1" latinLnBrk="0" hangingPunct="1">
              <a:lnSpc>
                <a:spcPts val="1600"/>
              </a:lnSpc>
              <a:spcBef>
                <a:spcPts val="500"/>
              </a:spcBef>
              <a:buFontTx/>
              <a:buNone/>
              <a:defRPr sz="1400" kern="1200">
                <a:solidFill>
                  <a:schemeClr val="tx1"/>
                </a:solidFill>
                <a:latin typeface="+mn-lt"/>
                <a:ea typeface="+mn-ea"/>
                <a:cs typeface="+mn-cs"/>
              </a:defRPr>
            </a:lvl2pPr>
            <a:lvl3pPr marL="465138" indent="0" algn="l" defTabSz="914400" rtl="0" eaLnBrk="1" latinLnBrk="0" hangingPunct="1">
              <a:lnSpc>
                <a:spcPts val="1600"/>
              </a:lnSpc>
              <a:spcBef>
                <a:spcPts val="500"/>
              </a:spcBef>
              <a:buFontTx/>
              <a:buNone/>
              <a:defRPr sz="1400" kern="1200">
                <a:solidFill>
                  <a:schemeClr val="tx1"/>
                </a:solidFill>
                <a:latin typeface="+mn-lt"/>
                <a:ea typeface="+mn-ea"/>
                <a:cs typeface="+mn-cs"/>
              </a:defRPr>
            </a:lvl3pPr>
            <a:lvl4pPr marL="1371600" indent="0" algn="l" defTabSz="914400" rtl="0" eaLnBrk="1" latinLnBrk="0" hangingPunct="1">
              <a:lnSpc>
                <a:spcPts val="1600"/>
              </a:lnSpc>
              <a:spcBef>
                <a:spcPts val="500"/>
              </a:spcBef>
              <a:buFontTx/>
              <a:buNone/>
              <a:defRPr sz="1400" kern="1200">
                <a:solidFill>
                  <a:schemeClr val="tx1"/>
                </a:solidFill>
                <a:latin typeface="+mn-lt"/>
                <a:ea typeface="+mn-ea"/>
                <a:cs typeface="+mn-cs"/>
              </a:defRPr>
            </a:lvl4pPr>
            <a:lvl5pPr marL="1828800" indent="0" algn="l" defTabSz="914400" rtl="0" eaLnBrk="1" latinLnBrk="0" hangingPunct="1">
              <a:lnSpc>
                <a:spcPts val="1600"/>
              </a:lnSpc>
              <a:spcBef>
                <a:spcPts val="500"/>
              </a:spcBef>
              <a:buFontTx/>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050" dirty="0"/>
              <a:t>&lt;firm contact information&gt;</a:t>
            </a:r>
          </a:p>
        </p:txBody>
      </p:sp>
      <p:sp>
        <p:nvSpPr>
          <p:cNvPr id="22" name="Text Placeholder 10">
            <a:extLst>
              <a:ext uri="{FF2B5EF4-FFF2-40B4-BE49-F238E27FC236}">
                <a16:creationId xmlns:a16="http://schemas.microsoft.com/office/drawing/2014/main" id="{F38DE80E-3D39-4DF0-BDF4-8A5707B36C97}"/>
              </a:ext>
            </a:extLst>
          </p:cNvPr>
          <p:cNvSpPr>
            <a:spLocks noGrp="1"/>
          </p:cNvSpPr>
          <p:nvPr/>
        </p:nvSpPr>
        <p:spPr>
          <a:xfrm>
            <a:off x="663920" y="5138993"/>
            <a:ext cx="2552486" cy="188514"/>
          </a:xfrm>
          <a:prstGeom prst="rect">
            <a:avLst/>
          </a:prstGeom>
        </p:spPr>
        <p:txBody>
          <a:bodyPr vert="horz" lIns="0" tIns="0" rIns="0" bIns="0" rtlCol="0" anchor="t" anchorCtr="0">
            <a:noAutofit/>
          </a:bodyPr>
          <a:lstStyle>
            <a:lvl1pPr marL="0" indent="0" algn="l" defTabSz="914400" rtl="0" eaLnBrk="1" latinLnBrk="0" hangingPunct="1">
              <a:lnSpc>
                <a:spcPts val="1600"/>
              </a:lnSpc>
              <a:spcBef>
                <a:spcPts val="1000"/>
              </a:spcBef>
              <a:buFontTx/>
              <a:buNone/>
              <a:defRPr sz="1400" kern="1200">
                <a:solidFill>
                  <a:schemeClr val="tx1"/>
                </a:solidFill>
                <a:latin typeface="+mn-lt"/>
                <a:ea typeface="+mn-ea"/>
                <a:cs typeface="+mn-cs"/>
              </a:defRPr>
            </a:lvl1pPr>
            <a:lvl2pPr marL="233363" indent="0" algn="l" defTabSz="914400" rtl="0" eaLnBrk="1" latinLnBrk="0" hangingPunct="1">
              <a:lnSpc>
                <a:spcPts val="1600"/>
              </a:lnSpc>
              <a:spcBef>
                <a:spcPts val="500"/>
              </a:spcBef>
              <a:buFontTx/>
              <a:buNone/>
              <a:defRPr sz="1400" kern="1200">
                <a:solidFill>
                  <a:schemeClr val="tx1"/>
                </a:solidFill>
                <a:latin typeface="+mn-lt"/>
                <a:ea typeface="+mn-ea"/>
                <a:cs typeface="+mn-cs"/>
              </a:defRPr>
            </a:lvl2pPr>
            <a:lvl3pPr marL="465138" indent="0" algn="l" defTabSz="914400" rtl="0" eaLnBrk="1" latinLnBrk="0" hangingPunct="1">
              <a:lnSpc>
                <a:spcPts val="1600"/>
              </a:lnSpc>
              <a:spcBef>
                <a:spcPts val="500"/>
              </a:spcBef>
              <a:buFontTx/>
              <a:buNone/>
              <a:defRPr sz="1400" kern="1200">
                <a:solidFill>
                  <a:schemeClr val="tx1"/>
                </a:solidFill>
                <a:latin typeface="+mn-lt"/>
                <a:ea typeface="+mn-ea"/>
                <a:cs typeface="+mn-cs"/>
              </a:defRPr>
            </a:lvl3pPr>
            <a:lvl4pPr marL="1371600" indent="0" algn="l" defTabSz="914400" rtl="0" eaLnBrk="1" latinLnBrk="0" hangingPunct="1">
              <a:lnSpc>
                <a:spcPts val="1600"/>
              </a:lnSpc>
              <a:spcBef>
                <a:spcPts val="500"/>
              </a:spcBef>
              <a:buFontTx/>
              <a:buNone/>
              <a:defRPr sz="1400" kern="1200">
                <a:solidFill>
                  <a:schemeClr val="tx1"/>
                </a:solidFill>
                <a:latin typeface="+mn-lt"/>
                <a:ea typeface="+mn-ea"/>
                <a:cs typeface="+mn-cs"/>
              </a:defRPr>
            </a:lvl4pPr>
            <a:lvl5pPr marL="1828800" indent="0" algn="l" defTabSz="914400" rtl="0" eaLnBrk="1" latinLnBrk="0" hangingPunct="1">
              <a:lnSpc>
                <a:spcPts val="1600"/>
              </a:lnSpc>
              <a:spcBef>
                <a:spcPts val="500"/>
              </a:spcBef>
              <a:buFontTx/>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050" dirty="0"/>
              <a:t>&lt;firm disclosures&gt;</a:t>
            </a:r>
          </a:p>
        </p:txBody>
      </p:sp>
      <p:sp>
        <p:nvSpPr>
          <p:cNvPr id="19" name="Title 3">
            <a:extLst>
              <a:ext uri="{FF2B5EF4-FFF2-40B4-BE49-F238E27FC236}">
                <a16:creationId xmlns:a16="http://schemas.microsoft.com/office/drawing/2014/main" id="{2AEC5DDC-1D13-4CBF-9176-496F590BD4C4}"/>
              </a:ext>
            </a:extLst>
          </p:cNvPr>
          <p:cNvSpPr>
            <a:spLocks noGrp="1"/>
          </p:cNvSpPr>
          <p:nvPr>
            <p:ph type="ctrTitle"/>
          </p:nvPr>
        </p:nvSpPr>
        <p:spPr/>
        <p:txBody>
          <a:bodyPr/>
          <a:lstStyle/>
          <a:p>
            <a:r>
              <a:rPr lang="en-US" dirty="0"/>
              <a:t>Pre-funding your </a:t>
            </a:r>
            <a:br>
              <a:rPr lang="en-US" dirty="0"/>
            </a:br>
            <a:r>
              <a:rPr lang="en-US" dirty="0"/>
              <a:t>retirement taxes</a:t>
            </a:r>
          </a:p>
        </p:txBody>
      </p:sp>
      <p:sp>
        <p:nvSpPr>
          <p:cNvPr id="17" name="Subtitle 4">
            <a:extLst>
              <a:ext uri="{FF2B5EF4-FFF2-40B4-BE49-F238E27FC236}">
                <a16:creationId xmlns:a16="http://schemas.microsoft.com/office/drawing/2014/main" id="{9F13EC2D-05F0-4694-8FF7-D66BE231E608}"/>
              </a:ext>
            </a:extLst>
          </p:cNvPr>
          <p:cNvSpPr>
            <a:spLocks noGrp="1"/>
          </p:cNvSpPr>
          <p:nvPr>
            <p:ph type="subTitle" idx="1"/>
          </p:nvPr>
        </p:nvSpPr>
        <p:spPr>
          <a:xfrm>
            <a:off x="685801" y="2560320"/>
            <a:ext cx="4204854" cy="576072"/>
          </a:xfrm>
        </p:spPr>
        <p:txBody>
          <a:bodyPr/>
          <a:lstStyle/>
          <a:p>
            <a:r>
              <a:rPr lang="en-US" b="1" dirty="0">
                <a:solidFill>
                  <a:schemeClr val="tx2"/>
                </a:solidFill>
              </a:rPr>
              <a:t>Help protect your family today, and address your tax picture in the future</a:t>
            </a:r>
            <a:endParaRPr lang="en-US" dirty="0">
              <a:solidFill>
                <a:schemeClr val="tx2"/>
              </a:solidFill>
            </a:endParaRPr>
          </a:p>
        </p:txBody>
      </p:sp>
      <p:sp>
        <p:nvSpPr>
          <p:cNvPr id="25" name="Text Placeholder 80">
            <a:extLst>
              <a:ext uri="{FF2B5EF4-FFF2-40B4-BE49-F238E27FC236}">
                <a16:creationId xmlns:a16="http://schemas.microsoft.com/office/drawing/2014/main" id="{B1943B36-EC16-468B-90F0-A6797C5AD349}"/>
              </a:ext>
            </a:extLst>
          </p:cNvPr>
          <p:cNvSpPr>
            <a:spLocks noGrp="1"/>
          </p:cNvSpPr>
          <p:nvPr>
            <p:ph sz="quarter" idx="10"/>
          </p:nvPr>
        </p:nvSpPr>
        <p:spPr>
          <a:xfrm>
            <a:off x="663920" y="3675888"/>
            <a:ext cx="3475038" cy="171450"/>
          </a:xfrm>
        </p:spPr>
        <p:txBody>
          <a:bodyPr/>
          <a:lstStyle/>
          <a:p>
            <a:r>
              <a:rPr lang="en-US" dirty="0"/>
              <a:t>Presenter name</a:t>
            </a:r>
          </a:p>
        </p:txBody>
      </p:sp>
      <p:sp>
        <p:nvSpPr>
          <p:cNvPr id="26" name="Text Placeholder 82">
            <a:extLst>
              <a:ext uri="{FF2B5EF4-FFF2-40B4-BE49-F238E27FC236}">
                <a16:creationId xmlns:a16="http://schemas.microsoft.com/office/drawing/2014/main" id="{A53BADFD-A8C3-43D9-B96B-E0474F4B5887}"/>
              </a:ext>
            </a:extLst>
          </p:cNvPr>
          <p:cNvSpPr>
            <a:spLocks noGrp="1"/>
          </p:cNvSpPr>
          <p:nvPr>
            <p:ph type="body" sz="quarter" idx="11"/>
          </p:nvPr>
        </p:nvSpPr>
        <p:spPr>
          <a:xfrm>
            <a:off x="663921" y="3847338"/>
            <a:ext cx="4052860" cy="164592"/>
          </a:xfrm>
        </p:spPr>
        <p:txBody>
          <a:bodyPr/>
          <a:lstStyle/>
          <a:p>
            <a:r>
              <a:rPr lang="en-US" dirty="0"/>
              <a:t>Title</a:t>
            </a:r>
          </a:p>
        </p:txBody>
      </p:sp>
      <p:sp>
        <p:nvSpPr>
          <p:cNvPr id="18" name="TextBox 17">
            <a:extLst>
              <a:ext uri="{FF2B5EF4-FFF2-40B4-BE49-F238E27FC236}">
                <a16:creationId xmlns:a16="http://schemas.microsoft.com/office/drawing/2014/main" id="{054516F0-D9E3-4A21-B5E2-D15FF8F0088B}"/>
              </a:ext>
            </a:extLst>
          </p:cNvPr>
          <p:cNvSpPr txBox="1"/>
          <p:nvPr/>
        </p:nvSpPr>
        <p:spPr>
          <a:xfrm>
            <a:off x="555137" y="6227775"/>
            <a:ext cx="7892408" cy="261610"/>
          </a:xfrm>
          <a:prstGeom prst="rect">
            <a:avLst/>
          </a:prstGeom>
          <a:noFill/>
        </p:spPr>
        <p:txBody>
          <a:bodyPr wrap="square" rtlCol="0">
            <a:spAutoFit/>
          </a:bodyPr>
          <a:lstStyle/>
          <a:p>
            <a:r>
              <a:rPr lang="en-US" sz="1100" dirty="0"/>
              <a:t>Insurance products issued by </a:t>
            </a:r>
            <a:r>
              <a:rPr lang="en-US" sz="1100" dirty="0" smtClean="0"/>
              <a:t>Fortress </a:t>
            </a:r>
            <a:r>
              <a:rPr lang="en-US" sz="1100" dirty="0"/>
              <a:t>Brokerage Solutions</a:t>
            </a:r>
          </a:p>
        </p:txBody>
      </p:sp>
    </p:spTree>
    <p:extLst>
      <p:ext uri="{BB962C8B-B14F-4D97-AF65-F5344CB8AC3E}">
        <p14:creationId xmlns:p14="http://schemas.microsoft.com/office/powerpoint/2010/main" val="231857608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2FD32D-8DA6-4411-B4E7-B84C49AE7CB5}"/>
              </a:ext>
            </a:extLst>
          </p:cNvPr>
          <p:cNvSpPr>
            <a:spLocks noGrp="1"/>
          </p:cNvSpPr>
          <p:nvPr>
            <p:ph type="title"/>
          </p:nvPr>
        </p:nvSpPr>
        <p:spPr/>
        <p:txBody>
          <a:bodyPr/>
          <a:lstStyle/>
          <a:p>
            <a:r>
              <a:rPr lang="en-US" dirty="0"/>
              <a:t>How can I pre-fund my retirement taxes?</a:t>
            </a:r>
          </a:p>
        </p:txBody>
      </p:sp>
      <p:pic>
        <p:nvPicPr>
          <p:cNvPr id="4" name="Graphic 3">
            <a:extLst>
              <a:ext uri="{FF2B5EF4-FFF2-40B4-BE49-F238E27FC236}">
                <a16:creationId xmlns:a16="http://schemas.microsoft.com/office/drawing/2014/main" id="{FA32165E-1F31-4BE1-A581-B5EED172E5DE}"/>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6424606" y="1881379"/>
            <a:ext cx="1028700" cy="1028700"/>
          </a:xfrm>
          <a:prstGeom prst="rect">
            <a:avLst/>
          </a:prstGeom>
        </p:spPr>
      </p:pic>
      <p:pic>
        <p:nvPicPr>
          <p:cNvPr id="5" name="Graphic 4">
            <a:extLst>
              <a:ext uri="{FF2B5EF4-FFF2-40B4-BE49-F238E27FC236}">
                <a16:creationId xmlns:a16="http://schemas.microsoft.com/office/drawing/2014/main" id="{C93B421B-2C3C-4748-8C6B-69BD55054FB0}"/>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6420034" y="2872742"/>
            <a:ext cx="1033272" cy="1033272"/>
          </a:xfrm>
          <a:prstGeom prst="rect">
            <a:avLst/>
          </a:prstGeom>
        </p:spPr>
      </p:pic>
      <p:pic>
        <p:nvPicPr>
          <p:cNvPr id="6" name="Graphic 5">
            <a:extLst>
              <a:ext uri="{FF2B5EF4-FFF2-40B4-BE49-F238E27FC236}">
                <a16:creationId xmlns:a16="http://schemas.microsoft.com/office/drawing/2014/main" id="{D278173E-2576-4733-A457-0AAB485D6C54}"/>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4055364" y="3532110"/>
            <a:ext cx="1033272" cy="1033272"/>
          </a:xfrm>
          <a:prstGeom prst="rect">
            <a:avLst/>
          </a:prstGeom>
        </p:spPr>
      </p:pic>
      <p:cxnSp>
        <p:nvCxnSpPr>
          <p:cNvPr id="8" name="Straight Arrow Connector 7">
            <a:extLst>
              <a:ext uri="{FF2B5EF4-FFF2-40B4-BE49-F238E27FC236}">
                <a16:creationId xmlns:a16="http://schemas.microsoft.com/office/drawing/2014/main" id="{D4BDB891-767E-4ED2-8E30-B730AA11E841}"/>
              </a:ext>
            </a:extLst>
          </p:cNvPr>
          <p:cNvCxnSpPr>
            <a:cxnSpLocks/>
            <a:endCxn id="4" idx="1"/>
          </p:cNvCxnSpPr>
          <p:nvPr/>
        </p:nvCxnSpPr>
        <p:spPr>
          <a:xfrm flipV="1">
            <a:off x="5088636" y="2395729"/>
            <a:ext cx="1335970" cy="1224801"/>
          </a:xfrm>
          <a:prstGeom prst="straightConnector1">
            <a:avLst/>
          </a:prstGeom>
          <a:ln w="38100">
            <a:solidFill>
              <a:srgbClr val="BD8E2D"/>
            </a:solidFill>
            <a:prstDash val="dash"/>
            <a:headEnd type="triangle"/>
            <a:tailEnd type="none"/>
          </a:ln>
        </p:spPr>
        <p:style>
          <a:lnRef idx="3">
            <a:schemeClr val="accent6"/>
          </a:lnRef>
          <a:fillRef idx="0">
            <a:schemeClr val="accent6"/>
          </a:fillRef>
          <a:effectRef idx="2">
            <a:schemeClr val="accent6"/>
          </a:effectRef>
          <a:fontRef idx="minor">
            <a:schemeClr val="tx1"/>
          </a:fontRef>
        </p:style>
      </p:cxnSp>
      <p:cxnSp>
        <p:nvCxnSpPr>
          <p:cNvPr id="11" name="Straight Arrow Connector 10">
            <a:extLst>
              <a:ext uri="{FF2B5EF4-FFF2-40B4-BE49-F238E27FC236}">
                <a16:creationId xmlns:a16="http://schemas.microsoft.com/office/drawing/2014/main" id="{B09594E4-C9C2-4CA3-A3B9-7375AE277CB2}"/>
              </a:ext>
            </a:extLst>
          </p:cNvPr>
          <p:cNvCxnSpPr>
            <a:cxnSpLocks/>
            <a:stCxn id="6" idx="3"/>
            <a:endCxn id="5" idx="1"/>
          </p:cNvCxnSpPr>
          <p:nvPr/>
        </p:nvCxnSpPr>
        <p:spPr>
          <a:xfrm flipV="1">
            <a:off x="5088636" y="3389378"/>
            <a:ext cx="1331398" cy="659368"/>
          </a:xfrm>
          <a:prstGeom prst="straightConnector1">
            <a:avLst/>
          </a:prstGeom>
          <a:ln w="38100">
            <a:solidFill>
              <a:srgbClr val="BD8E2D"/>
            </a:solidFill>
            <a:prstDash val="dash"/>
            <a:headEnd type="triangle"/>
            <a:tailEnd type="none"/>
          </a:ln>
        </p:spPr>
        <p:style>
          <a:lnRef idx="3">
            <a:schemeClr val="accent6"/>
          </a:lnRef>
          <a:fillRef idx="0">
            <a:schemeClr val="accent6"/>
          </a:fillRef>
          <a:effectRef idx="2">
            <a:schemeClr val="accent6"/>
          </a:effectRef>
          <a:fontRef idx="minor">
            <a:schemeClr val="tx1"/>
          </a:fontRef>
        </p:style>
      </p:cxnSp>
      <p:sp>
        <p:nvSpPr>
          <p:cNvPr id="15" name="TextBox 14">
            <a:extLst>
              <a:ext uri="{FF2B5EF4-FFF2-40B4-BE49-F238E27FC236}">
                <a16:creationId xmlns:a16="http://schemas.microsoft.com/office/drawing/2014/main" id="{6D96844B-61F3-4D7C-B8EC-778374053ABF}"/>
              </a:ext>
            </a:extLst>
          </p:cNvPr>
          <p:cNvSpPr txBox="1"/>
          <p:nvPr/>
        </p:nvSpPr>
        <p:spPr>
          <a:xfrm>
            <a:off x="685800" y="5002622"/>
            <a:ext cx="7926859" cy="1200329"/>
          </a:xfrm>
          <a:prstGeom prst="rect">
            <a:avLst/>
          </a:prstGeom>
          <a:noFill/>
        </p:spPr>
        <p:txBody>
          <a:bodyPr wrap="square" rtlCol="0">
            <a:spAutoFit/>
          </a:bodyPr>
          <a:lstStyle/>
          <a:p>
            <a:r>
              <a:rPr lang="en-US" b="1" dirty="0">
                <a:solidFill>
                  <a:schemeClr val="accent1"/>
                </a:solidFill>
              </a:rPr>
              <a:t>By using the cash value in your policy, you will have effectively paid the tax on your qualified plan distributions. And by buying life insurance now, you can begin funding those tax obligations and take advantage of potential tax-deferred growth in the policy over the years.</a:t>
            </a:r>
          </a:p>
        </p:txBody>
      </p:sp>
    </p:spTree>
    <p:extLst>
      <p:ext uri="{BB962C8B-B14F-4D97-AF65-F5344CB8AC3E}">
        <p14:creationId xmlns:p14="http://schemas.microsoft.com/office/powerpoint/2010/main" val="1921580374"/>
      </p:ext>
    </p:extLst>
  </p:cSld>
  <p:clrMapOvr>
    <a:masterClrMapping/>
  </p:clrMapOvr>
  <p:transition spd="slow">
    <p:wip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D7AC8F-9CD4-4DC2-B350-CD0A9E37FE70}"/>
              </a:ext>
            </a:extLst>
          </p:cNvPr>
          <p:cNvSpPr>
            <a:spLocks noGrp="1"/>
          </p:cNvSpPr>
          <p:nvPr>
            <p:ph type="title"/>
          </p:nvPr>
        </p:nvSpPr>
        <p:spPr/>
        <p:txBody>
          <a:bodyPr/>
          <a:lstStyle/>
          <a:p>
            <a:r>
              <a:rPr lang="en-US" b="1" dirty="0">
                <a:solidFill>
                  <a:schemeClr val="accent1"/>
                </a:solidFill>
              </a:rPr>
              <a:t>And by buying life insurance now…</a:t>
            </a:r>
            <a:endParaRPr lang="en-US" dirty="0"/>
          </a:p>
        </p:txBody>
      </p:sp>
      <p:sp>
        <p:nvSpPr>
          <p:cNvPr id="3" name="Content Placeholder 2">
            <a:extLst>
              <a:ext uri="{FF2B5EF4-FFF2-40B4-BE49-F238E27FC236}">
                <a16:creationId xmlns:a16="http://schemas.microsoft.com/office/drawing/2014/main" id="{624A1A4B-09ED-4B9C-B4AF-0D6107ACE09A}"/>
              </a:ext>
            </a:extLst>
          </p:cNvPr>
          <p:cNvSpPr>
            <a:spLocks noGrp="1"/>
          </p:cNvSpPr>
          <p:nvPr>
            <p:ph idx="1"/>
          </p:nvPr>
        </p:nvSpPr>
        <p:spPr>
          <a:xfrm>
            <a:off x="685800" y="2150076"/>
            <a:ext cx="2823519" cy="3305844"/>
          </a:xfrm>
          <a:solidFill>
            <a:srgbClr val="BD8E2D"/>
          </a:solidFill>
        </p:spPr>
        <p:txBody>
          <a:bodyPr lIns="91440" tIns="685800" rIns="91440" anchor="t" anchorCtr="0"/>
          <a:lstStyle/>
          <a:p>
            <a:pPr marL="0" indent="0">
              <a:lnSpc>
                <a:spcPts val="3000"/>
              </a:lnSpc>
              <a:buNone/>
            </a:pPr>
            <a:r>
              <a:rPr lang="en-US" sz="2400" b="1" dirty="0">
                <a:solidFill>
                  <a:schemeClr val="bg1"/>
                </a:solidFill>
              </a:rPr>
              <a:t>Life insurance can be a valuable financial tool that can help you…</a:t>
            </a:r>
            <a:endParaRPr lang="en-US" sz="2400" dirty="0">
              <a:solidFill>
                <a:schemeClr val="bg1"/>
              </a:solidFill>
              <a:latin typeface="+mj-lt"/>
            </a:endParaRPr>
          </a:p>
        </p:txBody>
      </p:sp>
      <p:sp>
        <p:nvSpPr>
          <p:cNvPr id="5" name="Content Placeholder 4">
            <a:extLst>
              <a:ext uri="{FF2B5EF4-FFF2-40B4-BE49-F238E27FC236}">
                <a16:creationId xmlns:a16="http://schemas.microsoft.com/office/drawing/2014/main" id="{6D6C3770-842D-4978-ACF8-76AD6442B830}"/>
              </a:ext>
            </a:extLst>
          </p:cNvPr>
          <p:cNvSpPr>
            <a:spLocks noGrp="1"/>
          </p:cNvSpPr>
          <p:nvPr>
            <p:ph idx="10"/>
          </p:nvPr>
        </p:nvSpPr>
        <p:spPr>
          <a:xfrm>
            <a:off x="3595816" y="2150076"/>
            <a:ext cx="4824284" cy="4441224"/>
          </a:xfrm>
        </p:spPr>
        <p:txBody>
          <a:bodyPr/>
          <a:lstStyle/>
          <a:p>
            <a:pPr>
              <a:lnSpc>
                <a:spcPts val="2400"/>
              </a:lnSpc>
            </a:pPr>
            <a:r>
              <a:rPr lang="en-US" sz="2000" dirty="0">
                <a:solidFill>
                  <a:schemeClr val="accent1"/>
                </a:solidFill>
                <a:latin typeface="+mj-lt"/>
              </a:rPr>
              <a:t>Ensure your family is protected</a:t>
            </a:r>
          </a:p>
          <a:p>
            <a:pPr>
              <a:lnSpc>
                <a:spcPts val="2400"/>
              </a:lnSpc>
            </a:pPr>
            <a:r>
              <a:rPr lang="en-US" sz="2000" dirty="0">
                <a:solidFill>
                  <a:schemeClr val="accent1"/>
                </a:solidFill>
                <a:latin typeface="+mj-lt"/>
              </a:rPr>
              <a:t>Protect the value of your assets</a:t>
            </a:r>
          </a:p>
          <a:p>
            <a:pPr>
              <a:lnSpc>
                <a:spcPts val="2400"/>
              </a:lnSpc>
            </a:pPr>
            <a:r>
              <a:rPr lang="en-US" sz="2000" dirty="0">
                <a:solidFill>
                  <a:schemeClr val="accent1"/>
                </a:solidFill>
                <a:latin typeface="+mj-lt"/>
              </a:rPr>
              <a:t>Provide emergency funds</a:t>
            </a:r>
          </a:p>
          <a:p>
            <a:pPr>
              <a:lnSpc>
                <a:spcPts val="2400"/>
              </a:lnSpc>
            </a:pPr>
            <a:r>
              <a:rPr lang="en-US" sz="2000" dirty="0">
                <a:solidFill>
                  <a:schemeClr val="accent1"/>
                </a:solidFill>
                <a:latin typeface="+mj-lt"/>
              </a:rPr>
              <a:t>Provide a tax-free “opportunity reserve” </a:t>
            </a:r>
          </a:p>
          <a:p>
            <a:pPr>
              <a:lnSpc>
                <a:spcPts val="2400"/>
              </a:lnSpc>
            </a:pPr>
            <a:r>
              <a:rPr lang="en-US" sz="2000" dirty="0">
                <a:solidFill>
                  <a:schemeClr val="accent1"/>
                </a:solidFill>
                <a:latin typeface="+mj-lt"/>
              </a:rPr>
              <a:t>Pre-fund your retirement taxes and lower your effective tax rate in retirement</a:t>
            </a:r>
          </a:p>
          <a:p>
            <a:pPr>
              <a:lnSpc>
                <a:spcPts val="2400"/>
              </a:lnSpc>
            </a:pPr>
            <a:r>
              <a:rPr lang="en-US" sz="2000" dirty="0">
                <a:solidFill>
                  <a:schemeClr val="accent1"/>
                </a:solidFill>
                <a:latin typeface="+mj-lt"/>
              </a:rPr>
              <a:t>Efficiently pass your estate value to loved ones</a:t>
            </a:r>
          </a:p>
        </p:txBody>
      </p:sp>
      <p:pic>
        <p:nvPicPr>
          <p:cNvPr id="8" name="Content Placeholder 1">
            <a:extLst>
              <a:ext uri="{FF2B5EF4-FFF2-40B4-BE49-F238E27FC236}">
                <a16:creationId xmlns:a16="http://schemas.microsoft.com/office/drawing/2014/main" id="{D8C88390-401B-456E-802D-AC6F66B7699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031" y="5619756"/>
            <a:ext cx="9117253" cy="1237167"/>
          </a:xfrm>
          <a:prstGeom prst="rect">
            <a:avLst/>
          </a:prstGeom>
        </p:spPr>
      </p:pic>
    </p:spTree>
    <p:extLst>
      <p:ext uri="{BB962C8B-B14F-4D97-AF65-F5344CB8AC3E}">
        <p14:creationId xmlns:p14="http://schemas.microsoft.com/office/powerpoint/2010/main" val="155996332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EE4961-DC64-435D-847B-8B4B2DA25BFF}"/>
              </a:ext>
            </a:extLst>
          </p:cNvPr>
          <p:cNvSpPr>
            <a:spLocks noGrp="1"/>
          </p:cNvSpPr>
          <p:nvPr>
            <p:ph type="title"/>
          </p:nvPr>
        </p:nvSpPr>
        <p:spPr/>
        <p:txBody>
          <a:bodyPr/>
          <a:lstStyle/>
          <a:p>
            <a:r>
              <a:rPr lang="en-US" smtClean="0"/>
              <a:t>Potential benefits</a:t>
            </a:r>
            <a:endParaRPr lang="en-US" dirty="0"/>
          </a:p>
        </p:txBody>
      </p:sp>
      <p:sp>
        <p:nvSpPr>
          <p:cNvPr id="3" name="Content Placeholder 2">
            <a:extLst>
              <a:ext uri="{FF2B5EF4-FFF2-40B4-BE49-F238E27FC236}">
                <a16:creationId xmlns:a16="http://schemas.microsoft.com/office/drawing/2014/main" id="{0C2A2234-2F48-4C1A-BF84-5779B98E26A4}"/>
              </a:ext>
            </a:extLst>
          </p:cNvPr>
          <p:cNvSpPr>
            <a:spLocks noGrp="1"/>
          </p:cNvSpPr>
          <p:nvPr>
            <p:ph idx="1"/>
          </p:nvPr>
        </p:nvSpPr>
        <p:spPr/>
        <p:txBody>
          <a:bodyPr/>
          <a:lstStyle/>
          <a:p>
            <a:r>
              <a:rPr lang="en-US" smtClean="0"/>
              <a:t>The death benefit to your heirs is income-tax free.</a:t>
            </a:r>
          </a:p>
          <a:p>
            <a:r>
              <a:rPr lang="en-US" smtClean="0"/>
              <a:t>If the life insurance has cash value, you may be able to access those dollars during the insured’s lifetime if you own the policy.</a:t>
            </a:r>
          </a:p>
          <a:p>
            <a:r>
              <a:rPr lang="en-US" smtClean="0"/>
              <a:t>Your heirs can decide when they access the money from the death benefit you left to them; it’s not based on a government table.</a:t>
            </a:r>
            <a:endParaRPr lang="en-US" dirty="0"/>
          </a:p>
        </p:txBody>
      </p:sp>
      <p:pic>
        <p:nvPicPr>
          <p:cNvPr id="4" name="Content Placeholder 1">
            <a:extLst>
              <a:ext uri="{FF2B5EF4-FFF2-40B4-BE49-F238E27FC236}">
                <a16:creationId xmlns:a16="http://schemas.microsoft.com/office/drawing/2014/main" id="{843C7D5B-D06F-49A4-AE15-69EEF896D0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031" y="5619756"/>
            <a:ext cx="9117253" cy="1237167"/>
          </a:xfrm>
          <a:prstGeom prst="rect">
            <a:avLst/>
          </a:prstGeom>
        </p:spPr>
      </p:pic>
    </p:spTree>
    <p:extLst>
      <p:ext uri="{BB962C8B-B14F-4D97-AF65-F5344CB8AC3E}">
        <p14:creationId xmlns:p14="http://schemas.microsoft.com/office/powerpoint/2010/main" val="2265672629"/>
      </p:ext>
    </p:extLst>
  </p:cSld>
  <p:clrMapOvr>
    <a:masterClrMapping/>
  </p:clrMapOvr>
  <p:transition spd="slow">
    <p:wipe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E9D87F-954E-4299-817E-690EA9586264}"/>
              </a:ext>
            </a:extLst>
          </p:cNvPr>
          <p:cNvSpPr>
            <a:spLocks noGrp="1"/>
          </p:cNvSpPr>
          <p:nvPr>
            <p:ph type="title"/>
          </p:nvPr>
        </p:nvSpPr>
        <p:spPr/>
        <p:txBody>
          <a:bodyPr/>
          <a:lstStyle/>
          <a:p>
            <a:r>
              <a:rPr lang="en-US" smtClean="0"/>
              <a:t>Potential risks</a:t>
            </a:r>
            <a:endParaRPr lang="en-US" dirty="0"/>
          </a:p>
        </p:txBody>
      </p:sp>
      <p:sp>
        <p:nvSpPr>
          <p:cNvPr id="3" name="Content Placeholder 2">
            <a:extLst>
              <a:ext uri="{FF2B5EF4-FFF2-40B4-BE49-F238E27FC236}">
                <a16:creationId xmlns:a16="http://schemas.microsoft.com/office/drawing/2014/main" id="{EA29E827-BE6F-431C-A4ED-CAF8215B54B5}"/>
              </a:ext>
            </a:extLst>
          </p:cNvPr>
          <p:cNvSpPr>
            <a:spLocks noGrp="1"/>
          </p:cNvSpPr>
          <p:nvPr>
            <p:ph idx="1"/>
          </p:nvPr>
        </p:nvSpPr>
        <p:spPr/>
        <p:txBody>
          <a:bodyPr/>
          <a:lstStyle/>
          <a:p>
            <a:r>
              <a:rPr lang="en-US" smtClean="0"/>
              <a:t>Income taxes will be due on distribution from the qualified plan.</a:t>
            </a:r>
          </a:p>
          <a:p>
            <a:r>
              <a:rPr lang="en-US" smtClean="0"/>
              <a:t>Distributions prior to age 59½ from a qualified plan may be subject to an additional 10 percent penalty.</a:t>
            </a:r>
          </a:p>
          <a:p>
            <a:r>
              <a:rPr lang="en-US" smtClean="0"/>
              <a:t>The insured must be underwritten for the life insurance you purchase.</a:t>
            </a:r>
          </a:p>
          <a:p>
            <a:r>
              <a:rPr lang="en-US" smtClean="0"/>
              <a:t>Tax rates may change over time and make the strategy less attractive.</a:t>
            </a:r>
          </a:p>
          <a:p>
            <a:r>
              <a:rPr lang="en-US" smtClean="0"/>
              <a:t>Life changes may require you to use plan assets for living expenses, which could put funding of your life insurance policy in jeopardy.</a:t>
            </a:r>
          </a:p>
          <a:p>
            <a:r>
              <a:rPr lang="en-US" smtClean="0"/>
              <a:t>Policy loans and withdrawals may create an adverse tax result in the event of a lapse or policy surrender and will reduce both the cash value and death benefit.</a:t>
            </a:r>
            <a:endParaRPr lang="en-US" dirty="0"/>
          </a:p>
        </p:txBody>
      </p:sp>
      <p:pic>
        <p:nvPicPr>
          <p:cNvPr id="4" name="Content Placeholder 1">
            <a:extLst>
              <a:ext uri="{FF2B5EF4-FFF2-40B4-BE49-F238E27FC236}">
                <a16:creationId xmlns:a16="http://schemas.microsoft.com/office/drawing/2014/main" id="{D4A1EF3F-E4E1-43CF-9B6A-ECC58E06780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031" y="5619756"/>
            <a:ext cx="9117253" cy="1237167"/>
          </a:xfrm>
          <a:prstGeom prst="rect">
            <a:avLst/>
          </a:prstGeom>
          <a:noFill/>
          <a:effectLst/>
        </p:spPr>
      </p:pic>
    </p:spTree>
    <p:extLst>
      <p:ext uri="{BB962C8B-B14F-4D97-AF65-F5344CB8AC3E}">
        <p14:creationId xmlns:p14="http://schemas.microsoft.com/office/powerpoint/2010/main" val="2691202862"/>
      </p:ext>
    </p:extLst>
  </p:cSld>
  <p:clrMapOvr>
    <a:masterClrMapping/>
  </p:clrMapOvr>
  <p:transition spd="slow">
    <p:wipe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EAF4E865-7782-7C49-B7A1-E623CE626D8C}"/>
              </a:ext>
            </a:extLst>
          </p:cNvPr>
          <p:cNvSpPr>
            <a:spLocks noGrp="1"/>
          </p:cNvSpPr>
          <p:nvPr>
            <p:ph type="title"/>
          </p:nvPr>
        </p:nvSpPr>
        <p:spPr>
          <a:xfrm>
            <a:off x="541416" y="1408176"/>
            <a:ext cx="3690618" cy="1412026"/>
          </a:xfrm>
        </p:spPr>
        <p:txBody>
          <a:bodyPr/>
          <a:lstStyle/>
          <a:p>
            <a:r>
              <a:rPr lang="en-US" sz="2400" dirty="0">
                <a:solidFill>
                  <a:schemeClr val="accent2">
                    <a:lumMod val="40000"/>
                    <a:lumOff val="60000"/>
                  </a:schemeClr>
                </a:solidFill>
              </a:rPr>
              <a:t>At Fortress Brokerage Solutions,</a:t>
            </a:r>
            <a:br>
              <a:rPr lang="en-US" sz="2400" dirty="0">
                <a:solidFill>
                  <a:schemeClr val="accent2">
                    <a:lumMod val="40000"/>
                    <a:lumOff val="60000"/>
                  </a:schemeClr>
                </a:solidFill>
              </a:rPr>
            </a:br>
            <a:r>
              <a:rPr lang="en-US" sz="2400" dirty="0">
                <a:solidFill>
                  <a:schemeClr val="accent2">
                    <a:lumMod val="75000"/>
                  </a:schemeClr>
                </a:solidFill>
              </a:rPr>
              <a:t>we’re here for family</a:t>
            </a:r>
            <a:r>
              <a:rPr lang="en-US" sz="2400" dirty="0">
                <a:solidFill>
                  <a:srgbClr val="BD8E2D"/>
                </a:solidFill>
              </a:rPr>
              <a:t>. </a:t>
            </a:r>
            <a:br>
              <a:rPr lang="en-US" sz="2400" dirty="0">
                <a:solidFill>
                  <a:srgbClr val="BD8E2D"/>
                </a:solidFill>
              </a:rPr>
            </a:br>
            <a:r>
              <a:rPr lang="en-US" sz="2400" dirty="0">
                <a:solidFill>
                  <a:schemeClr val="accent2">
                    <a:lumMod val="50000"/>
                  </a:schemeClr>
                </a:solidFill>
              </a:rPr>
              <a:t>And we’re here </a:t>
            </a:r>
            <a:br>
              <a:rPr lang="en-US" sz="2400" dirty="0">
                <a:solidFill>
                  <a:schemeClr val="accent2">
                    <a:lumMod val="50000"/>
                  </a:schemeClr>
                </a:solidFill>
              </a:rPr>
            </a:br>
            <a:r>
              <a:rPr lang="en-US" sz="2400" dirty="0">
                <a:solidFill>
                  <a:schemeClr val="accent2">
                    <a:lumMod val="50000"/>
                  </a:schemeClr>
                </a:solidFill>
              </a:rPr>
              <a:t>because of it.</a:t>
            </a:r>
          </a:p>
        </p:txBody>
      </p:sp>
      <p:sp>
        <p:nvSpPr>
          <p:cNvPr id="9" name="Content Placeholder 2">
            <a:extLst>
              <a:ext uri="{FF2B5EF4-FFF2-40B4-BE49-F238E27FC236}">
                <a16:creationId xmlns:a16="http://schemas.microsoft.com/office/drawing/2014/main" id="{9E32E870-EF50-134A-9166-CB3FCED8B15D}"/>
              </a:ext>
            </a:extLst>
          </p:cNvPr>
          <p:cNvSpPr>
            <a:spLocks noGrp="1"/>
          </p:cNvSpPr>
          <p:nvPr>
            <p:ph idx="1"/>
          </p:nvPr>
        </p:nvSpPr>
        <p:spPr>
          <a:xfrm>
            <a:off x="541415" y="3074238"/>
            <a:ext cx="3556023" cy="3963100"/>
          </a:xfrm>
        </p:spPr>
        <p:txBody>
          <a:bodyPr/>
          <a:lstStyle/>
          <a:p>
            <a:pPr marL="0" indent="0">
              <a:buNone/>
            </a:pPr>
            <a:r>
              <a:rPr lang="en-US" sz="1600" dirty="0"/>
              <a:t>Family doesn’t have to branch from your tree, but it always shares your roots. Roots woven by common understanding, shared values and mutual respect. Those who believe a rewarding life is really about being present in the here and now, and that your financial picture  should support the everyday moments as much as the major milestones. That’s why our insurance, investment and  retirement solutions give you the confidence to focus on what’s truly valuable: banking memories with those who matter most.</a:t>
            </a:r>
          </a:p>
        </p:txBody>
      </p:sp>
      <p:pic>
        <p:nvPicPr>
          <p:cNvPr id="3" name="Picture 2">
            <a:extLst>
              <a:ext uri="{FF2B5EF4-FFF2-40B4-BE49-F238E27FC236}">
                <a16:creationId xmlns:a16="http://schemas.microsoft.com/office/drawing/2014/main" id="{F55E2D2A-F2F8-4A7A-8661-247ED68C3B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32034" y="2423146"/>
            <a:ext cx="4683143" cy="3123656"/>
          </a:xfrm>
          <a:prstGeom prst="rect">
            <a:avLst/>
          </a:prstGeom>
        </p:spPr>
      </p:pic>
      <p:sp>
        <p:nvSpPr>
          <p:cNvPr id="6" name="TextBox 5"/>
          <p:cNvSpPr txBox="1"/>
          <p:nvPr/>
        </p:nvSpPr>
        <p:spPr>
          <a:xfrm>
            <a:off x="4648200" y="5973142"/>
            <a:ext cx="4495800" cy="884858"/>
          </a:xfrm>
          <a:prstGeom prst="rect">
            <a:avLst/>
          </a:prstGeom>
          <a:noFill/>
        </p:spPr>
        <p:txBody>
          <a:bodyPr wrap="square" lIns="514351" tIns="0" rIns="0" bIns="342900" rtlCol="0" anchor="b" anchorCtr="0">
            <a:spAutoFit/>
          </a:bodyPr>
          <a:lstStyle/>
          <a:p>
            <a:pPr>
              <a:spcAft>
                <a:spcPts val="339"/>
              </a:spcAft>
            </a:pPr>
            <a:r>
              <a:rPr lang="en-US" sz="1000" b="1" dirty="0">
                <a:solidFill>
                  <a:srgbClr val="BD8E2D"/>
                </a:solidFill>
                <a:latin typeface="Arial" panose="020B0604020202020204"/>
              </a:rPr>
              <a:t>www.fortressbrokerage.com</a:t>
            </a:r>
          </a:p>
          <a:p>
            <a:pPr>
              <a:spcAft>
                <a:spcPts val="339"/>
              </a:spcAft>
            </a:pPr>
            <a:r>
              <a:rPr lang="en-US" sz="1000" dirty="0">
                <a:solidFill>
                  <a:srgbClr val="13182E"/>
                </a:solidFill>
                <a:latin typeface="Arial" panose="020B0604020202020204"/>
              </a:rPr>
              <a:t>6190 Powers Ferry Road, Suite 505 Atlanta, GA 30339</a:t>
            </a:r>
          </a:p>
          <a:p>
            <a:pPr>
              <a:spcAft>
                <a:spcPts val="339"/>
              </a:spcAft>
            </a:pPr>
            <a:r>
              <a:rPr lang="en-US" sz="1000" dirty="0">
                <a:solidFill>
                  <a:srgbClr val="13182E"/>
                </a:solidFill>
                <a:latin typeface="Arial" panose="020B0604020202020204"/>
              </a:rPr>
              <a:t>©2022 All Rights Reserved Fortress Brokerage Solutions.</a:t>
            </a:r>
          </a:p>
        </p:txBody>
      </p:sp>
    </p:spTree>
    <p:extLst>
      <p:ext uri="{BB962C8B-B14F-4D97-AF65-F5344CB8AC3E}">
        <p14:creationId xmlns:p14="http://schemas.microsoft.com/office/powerpoint/2010/main" val="934423219"/>
      </p:ext>
    </p:extLst>
  </p:cSld>
  <p:clrMapOvr>
    <a:masterClrMapping/>
  </p:clrMapOvr>
  <p:transition spd="slow">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B253F5C2-4DCC-9841-99C0-C8D5C36BE629}"/>
              </a:ext>
            </a:extLst>
          </p:cNvPr>
          <p:cNvSpPr>
            <a:spLocks noGrp="1"/>
          </p:cNvSpPr>
          <p:nvPr>
            <p:ph type="title"/>
          </p:nvPr>
        </p:nvSpPr>
        <p:spPr>
          <a:xfrm>
            <a:off x="685800" y="1402080"/>
            <a:ext cx="3238928" cy="960120"/>
          </a:xfrm>
        </p:spPr>
        <p:txBody>
          <a:bodyPr/>
          <a:lstStyle/>
          <a:p>
            <a:r>
              <a:rPr lang="en-US" dirty="0"/>
              <a:t>Pre-paying your retirement taxes</a:t>
            </a:r>
          </a:p>
        </p:txBody>
      </p:sp>
      <p:sp>
        <p:nvSpPr>
          <p:cNvPr id="13" name="Content Placeholder 2">
            <a:extLst>
              <a:ext uri="{FF2B5EF4-FFF2-40B4-BE49-F238E27FC236}">
                <a16:creationId xmlns:a16="http://schemas.microsoft.com/office/drawing/2014/main" id="{282C80B3-2B0A-574D-956F-CC7C48E9909C}"/>
              </a:ext>
            </a:extLst>
          </p:cNvPr>
          <p:cNvSpPr>
            <a:spLocks noGrp="1"/>
          </p:cNvSpPr>
          <p:nvPr>
            <p:ph idx="1"/>
          </p:nvPr>
        </p:nvSpPr>
        <p:spPr>
          <a:xfrm>
            <a:off x="685800" y="2172842"/>
            <a:ext cx="3238928" cy="3999357"/>
          </a:xfrm>
        </p:spPr>
        <p:txBody>
          <a:bodyPr vert="horz" lIns="0" tIns="0" rIns="0" bIns="0" rtlCol="0" anchor="t" anchorCtr="0">
            <a:noAutofit/>
          </a:bodyPr>
          <a:lstStyle/>
          <a:p>
            <a:pPr marL="0" indent="0">
              <a:lnSpc>
                <a:spcPts val="2800"/>
              </a:lnSpc>
              <a:buNone/>
            </a:pPr>
            <a:r>
              <a:rPr lang="en-US" dirty="0"/>
              <a:t>Qualified retirement plans can help you reduce taxes today, since you can deduct your contributions on your tax return. And your taxes stay lower as your account grows, since the annual growth is not taxable.</a:t>
            </a:r>
          </a:p>
        </p:txBody>
      </p:sp>
      <p:pic>
        <p:nvPicPr>
          <p:cNvPr id="3" name="Picture 2">
            <a:extLst>
              <a:ext uri="{FF2B5EF4-FFF2-40B4-BE49-F238E27FC236}">
                <a16:creationId xmlns:a16="http://schemas.microsoft.com/office/drawing/2014/main" id="{CD69BD01-1BA1-4FF9-824D-E9A875A38CF9}"/>
              </a:ext>
            </a:extLst>
          </p:cNvPr>
          <p:cNvPicPr>
            <a:picLocks noChangeAspect="1"/>
          </p:cNvPicPr>
          <p:nvPr/>
        </p:nvPicPr>
        <p:blipFill rotWithShape="1">
          <a:blip r:embed="rId3">
            <a:extLst>
              <a:ext uri="{28A0092B-C50C-407E-A947-70E740481C1C}">
                <a14:useLocalDpi xmlns:a14="http://schemas.microsoft.com/office/drawing/2010/main" val="0"/>
              </a:ext>
            </a:extLst>
          </a:blip>
          <a:srcRect l="34867" r="14254"/>
          <a:stretch/>
        </p:blipFill>
        <p:spPr>
          <a:xfrm>
            <a:off x="5167086" y="1538783"/>
            <a:ext cx="3730172" cy="4890103"/>
          </a:xfrm>
          <a:prstGeom prst="rect">
            <a:avLst/>
          </a:prstGeom>
        </p:spPr>
      </p:pic>
    </p:spTree>
    <p:extLst>
      <p:ext uri="{BB962C8B-B14F-4D97-AF65-F5344CB8AC3E}">
        <p14:creationId xmlns:p14="http://schemas.microsoft.com/office/powerpoint/2010/main" val="430651646"/>
      </p:ext>
    </p:extLst>
  </p:cSld>
  <p:clrMapOvr>
    <a:masterClrMapping/>
  </p:clrMapOvr>
  <p:transition spd="slow">
    <p:wipe di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B253F5C2-4DCC-9841-99C0-C8D5C36BE629}"/>
              </a:ext>
            </a:extLst>
          </p:cNvPr>
          <p:cNvSpPr>
            <a:spLocks noGrp="1"/>
          </p:cNvSpPr>
          <p:nvPr>
            <p:ph type="title"/>
          </p:nvPr>
        </p:nvSpPr>
        <p:spPr>
          <a:xfrm>
            <a:off x="685800" y="1402080"/>
            <a:ext cx="3238928" cy="960120"/>
          </a:xfrm>
        </p:spPr>
        <p:txBody>
          <a:bodyPr/>
          <a:lstStyle/>
          <a:p>
            <a:r>
              <a:rPr lang="en-US" dirty="0"/>
              <a:t>Pre-paying your retirement taxes</a:t>
            </a:r>
          </a:p>
        </p:txBody>
      </p:sp>
      <p:sp>
        <p:nvSpPr>
          <p:cNvPr id="13" name="Content Placeholder 2">
            <a:extLst>
              <a:ext uri="{FF2B5EF4-FFF2-40B4-BE49-F238E27FC236}">
                <a16:creationId xmlns:a16="http://schemas.microsoft.com/office/drawing/2014/main" id="{282C80B3-2B0A-574D-956F-CC7C48E9909C}"/>
              </a:ext>
            </a:extLst>
          </p:cNvPr>
          <p:cNvSpPr>
            <a:spLocks noGrp="1"/>
          </p:cNvSpPr>
          <p:nvPr>
            <p:ph idx="1"/>
          </p:nvPr>
        </p:nvSpPr>
        <p:spPr>
          <a:xfrm>
            <a:off x="685800" y="2172843"/>
            <a:ext cx="3238928" cy="3399282"/>
          </a:xfrm>
        </p:spPr>
        <p:txBody>
          <a:bodyPr/>
          <a:lstStyle/>
          <a:p>
            <a:pPr marL="0" indent="0">
              <a:lnSpc>
                <a:spcPts val="2800"/>
              </a:lnSpc>
              <a:buNone/>
            </a:pPr>
            <a:r>
              <a:rPr lang="en-US" dirty="0"/>
              <a:t>However, taxation in retirement can be one of your largest expenses. That’s because your retirement distributions are taxable at ordinary income tax rates. And there are limitations on how much money you can put toward your qualified plan each year.</a:t>
            </a:r>
          </a:p>
        </p:txBody>
      </p:sp>
      <p:pic>
        <p:nvPicPr>
          <p:cNvPr id="5" name="Picture 4">
            <a:extLst>
              <a:ext uri="{FF2B5EF4-FFF2-40B4-BE49-F238E27FC236}">
                <a16:creationId xmlns:a16="http://schemas.microsoft.com/office/drawing/2014/main" id="{CD69BD01-1BA1-4FF9-824D-E9A875A38CF9}"/>
              </a:ext>
            </a:extLst>
          </p:cNvPr>
          <p:cNvPicPr>
            <a:picLocks noChangeAspect="1"/>
          </p:cNvPicPr>
          <p:nvPr/>
        </p:nvPicPr>
        <p:blipFill rotWithShape="1">
          <a:blip r:embed="rId3">
            <a:extLst>
              <a:ext uri="{28A0092B-C50C-407E-A947-70E740481C1C}">
                <a14:useLocalDpi xmlns:a14="http://schemas.microsoft.com/office/drawing/2010/main" val="0"/>
              </a:ext>
            </a:extLst>
          </a:blip>
          <a:srcRect l="34867" r="14254"/>
          <a:stretch/>
        </p:blipFill>
        <p:spPr>
          <a:xfrm>
            <a:off x="5167086" y="1538783"/>
            <a:ext cx="3730172" cy="4890103"/>
          </a:xfrm>
          <a:prstGeom prst="rect">
            <a:avLst/>
          </a:prstGeom>
        </p:spPr>
      </p:pic>
    </p:spTree>
    <p:extLst>
      <p:ext uri="{BB962C8B-B14F-4D97-AF65-F5344CB8AC3E}">
        <p14:creationId xmlns:p14="http://schemas.microsoft.com/office/powerpoint/2010/main" val="1829610633"/>
      </p:ext>
    </p:extLst>
  </p:cSld>
  <p:clrMapOvr>
    <a:masterClrMapping/>
  </p:clrMapOvr>
  <p:transition spd="slow">
    <p:wipe di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841865D-6B65-D44C-9720-51A52FA69B7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8902" y="0"/>
            <a:ext cx="13698571" cy="6858000"/>
          </a:xfrm>
          <a:prstGeom prst="rect">
            <a:avLst/>
          </a:prstGeom>
        </p:spPr>
      </p:pic>
      <p:sp>
        <p:nvSpPr>
          <p:cNvPr id="5" name="Rectangle 4">
            <a:extLst>
              <a:ext uri="{FF2B5EF4-FFF2-40B4-BE49-F238E27FC236}">
                <a16:creationId xmlns:a16="http://schemas.microsoft.com/office/drawing/2014/main" id="{2A8910AF-5DAB-3447-B025-2E50BB7DD487}"/>
              </a:ext>
            </a:extLst>
          </p:cNvPr>
          <p:cNvSpPr/>
          <p:nvPr/>
        </p:nvSpPr>
        <p:spPr>
          <a:xfrm>
            <a:off x="124528" y="503673"/>
            <a:ext cx="5725513" cy="2118529"/>
          </a:xfrm>
          <a:prstGeom prst="rect">
            <a:avLst/>
          </a:prstGeom>
          <a:noFill/>
        </p:spPr>
        <p:txBody>
          <a:bodyPr wrap="square">
            <a:spAutoFit/>
          </a:bodyPr>
          <a:lstStyle/>
          <a:p>
            <a:pPr>
              <a:lnSpc>
                <a:spcPts val="4000"/>
              </a:lnSpc>
            </a:pPr>
            <a:r>
              <a:rPr lang="en-US" sz="3200" b="1" dirty="0">
                <a:solidFill>
                  <a:schemeClr val="accent1"/>
                </a:solidFill>
                <a:latin typeface="HurmeGeometricSans3 Bold"/>
              </a:rPr>
              <a:t>Funding an asset like life insurance is one option to pre-fund your future taxes in your working years.</a:t>
            </a:r>
            <a:endParaRPr lang="en-US" sz="3200" dirty="0">
              <a:solidFill>
                <a:schemeClr val="accent1"/>
              </a:solidFill>
              <a:effectLst/>
              <a:latin typeface="HurmeGeometricSans3 Bold"/>
            </a:endParaRPr>
          </a:p>
        </p:txBody>
      </p:sp>
    </p:spTree>
    <p:extLst>
      <p:ext uri="{BB962C8B-B14F-4D97-AF65-F5344CB8AC3E}">
        <p14:creationId xmlns:p14="http://schemas.microsoft.com/office/powerpoint/2010/main" val="2187937047"/>
      </p:ext>
    </p:extLst>
  </p:cSld>
  <p:clrMapOvr>
    <a:masterClrMapping/>
  </p:clrMapOvr>
  <p:transition spd="slow">
    <p:fade thruBlk="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19">
            <a:extLst>
              <a:ext uri="{FF2B5EF4-FFF2-40B4-BE49-F238E27FC236}">
                <a16:creationId xmlns:a16="http://schemas.microsoft.com/office/drawing/2014/main" id="{52273F0F-6E80-C846-A2E9-5647375573F9}"/>
              </a:ext>
            </a:extLst>
          </p:cNvPr>
          <p:cNvSpPr txBox="1">
            <a:spLocks/>
          </p:cNvSpPr>
          <p:nvPr/>
        </p:nvSpPr>
        <p:spPr>
          <a:xfrm>
            <a:off x="304799" y="2368296"/>
            <a:ext cx="4267201" cy="3916361"/>
          </a:xfrm>
          <a:prstGeom prst="rect">
            <a:avLst/>
          </a:prstGeom>
        </p:spPr>
        <p:txBody>
          <a:bodyPr/>
          <a:lstStyle>
            <a:lvl1pPr marL="233363" indent="-233363" algn="l" defTabSz="914400" rtl="0" eaLnBrk="1" latinLnBrk="0" hangingPunct="1">
              <a:lnSpc>
                <a:spcPts val="2600"/>
              </a:lnSpc>
              <a:spcBef>
                <a:spcPts val="1000"/>
              </a:spcBef>
              <a:buFont typeface="Arial" panose="020B0604020202020204" pitchFamily="34" charset="0"/>
              <a:buChar char="•"/>
              <a:defRPr sz="2400" kern="1200">
                <a:solidFill>
                  <a:schemeClr val="tx1"/>
                </a:solidFill>
                <a:latin typeface="+mn-lt"/>
                <a:ea typeface="+mn-ea"/>
                <a:cs typeface="+mn-cs"/>
              </a:defRPr>
            </a:lvl1pPr>
            <a:lvl2pPr marL="465138" indent="-231775" algn="l" defTabSz="914400" rtl="0" eaLnBrk="1" latinLnBrk="0" hangingPunct="1">
              <a:lnSpc>
                <a:spcPts val="2600"/>
              </a:lnSpc>
              <a:spcBef>
                <a:spcPts val="500"/>
              </a:spcBef>
              <a:buFont typeface="Courier New" panose="02070309020205020404" pitchFamily="49" charset="0"/>
              <a:buChar char="-"/>
              <a:defRPr sz="2400" kern="1200">
                <a:solidFill>
                  <a:schemeClr val="tx1"/>
                </a:solidFill>
                <a:latin typeface="+mn-lt"/>
                <a:ea typeface="+mn-ea"/>
                <a:cs typeface="+mn-cs"/>
              </a:defRPr>
            </a:lvl2pPr>
            <a:lvl3pPr marL="681038" indent="-215900" algn="l" defTabSz="914400" rtl="0" eaLnBrk="1" latinLnBrk="0" hangingPunct="1">
              <a:lnSpc>
                <a:spcPts val="26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ts val="2600"/>
              </a:lnSpc>
              <a:spcBef>
                <a:spcPts val="500"/>
              </a:spcBef>
              <a:buFont typeface="Arial" panose="020B0604020202020204" pitchFamily="34" charset="0"/>
              <a:buChar char="•"/>
              <a:defRPr sz="2400" kern="1200">
                <a:solidFill>
                  <a:schemeClr val="tx1"/>
                </a:solidFill>
                <a:latin typeface="+mn-lt"/>
                <a:ea typeface="+mn-ea"/>
                <a:cs typeface="+mn-cs"/>
              </a:defRPr>
            </a:lvl4pPr>
            <a:lvl5pPr marL="2057400" indent="-228600" algn="l" defTabSz="914400" rtl="0" eaLnBrk="1" latinLnBrk="0" hangingPunct="1">
              <a:lnSpc>
                <a:spcPts val="2600"/>
              </a:lnSpc>
              <a:spcBef>
                <a:spcPts val="500"/>
              </a:spcBef>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sz="2800" dirty="0">
                <a:solidFill>
                  <a:schemeClr val="accent1"/>
                </a:solidFill>
                <a:latin typeface="+mj-lt"/>
              </a:rPr>
              <a:t>Using Life Insurance as a Financial Tool (LIFT) may provide you the accessible cash you need down the road to cover the taxes on your retirement distributions. </a:t>
            </a:r>
          </a:p>
        </p:txBody>
      </p:sp>
      <p:sp>
        <p:nvSpPr>
          <p:cNvPr id="10" name="Title 1">
            <a:extLst>
              <a:ext uri="{FF2B5EF4-FFF2-40B4-BE49-F238E27FC236}">
                <a16:creationId xmlns:a16="http://schemas.microsoft.com/office/drawing/2014/main" id="{D5D04DA7-85AD-451C-B146-54875C38BE54}"/>
              </a:ext>
            </a:extLst>
          </p:cNvPr>
          <p:cNvSpPr>
            <a:spLocks noGrp="1"/>
          </p:cNvSpPr>
          <p:nvPr>
            <p:ph type="title"/>
          </p:nvPr>
        </p:nvSpPr>
        <p:spPr>
          <a:xfrm>
            <a:off x="304799" y="1408176"/>
            <a:ext cx="4724403" cy="960120"/>
          </a:xfrm>
        </p:spPr>
        <p:txBody>
          <a:bodyPr/>
          <a:lstStyle/>
          <a:p>
            <a:pPr>
              <a:lnSpc>
                <a:spcPct val="100000"/>
              </a:lnSpc>
            </a:pPr>
            <a:r>
              <a:rPr lang="en-US" sz="3200" dirty="0"/>
              <a:t>LIFT up your retirement	</a:t>
            </a:r>
          </a:p>
        </p:txBody>
      </p:sp>
      <p:pic>
        <p:nvPicPr>
          <p:cNvPr id="12" name="Picture 11">
            <a:extLst>
              <a:ext uri="{FF2B5EF4-FFF2-40B4-BE49-F238E27FC236}">
                <a16:creationId xmlns:a16="http://schemas.microsoft.com/office/drawing/2014/main" id="{D31C4BEB-A77E-482A-8212-C38513460EE0}"/>
              </a:ext>
            </a:extLst>
          </p:cNvPr>
          <p:cNvPicPr>
            <a:picLocks noChangeAspect="1"/>
          </p:cNvPicPr>
          <p:nvPr/>
        </p:nvPicPr>
        <p:blipFill rotWithShape="1">
          <a:blip r:embed="rId3">
            <a:extLst>
              <a:ext uri="{28A0092B-C50C-407E-A947-70E740481C1C}">
                <a14:useLocalDpi xmlns:a14="http://schemas.microsoft.com/office/drawing/2010/main" val="0"/>
              </a:ext>
            </a:extLst>
          </a:blip>
          <a:srcRect l="33521" r="3500"/>
          <a:stretch/>
        </p:blipFill>
        <p:spPr>
          <a:xfrm>
            <a:off x="5029201" y="1586140"/>
            <a:ext cx="3968687" cy="4887232"/>
          </a:xfrm>
          <a:prstGeom prst="rect">
            <a:avLst/>
          </a:prstGeom>
          <a:gradFill>
            <a:gsLst>
              <a:gs pos="0">
                <a:schemeClr val="bg1">
                  <a:lumMod val="95000"/>
                </a:schemeClr>
              </a:gs>
              <a:gs pos="24000">
                <a:schemeClr val="bg1"/>
              </a:gs>
              <a:gs pos="89000">
                <a:schemeClr val="bg1">
                  <a:lumMod val="85000"/>
                </a:schemeClr>
              </a:gs>
            </a:gsLst>
            <a:lin ang="2700000" scaled="0"/>
          </a:gradFill>
        </p:spPr>
      </p:pic>
    </p:spTree>
    <p:extLst>
      <p:ext uri="{BB962C8B-B14F-4D97-AF65-F5344CB8AC3E}">
        <p14:creationId xmlns:p14="http://schemas.microsoft.com/office/powerpoint/2010/main" val="2557759777"/>
      </p:ext>
    </p:extLst>
  </p:cSld>
  <p:clrMapOvr>
    <a:masterClrMapping/>
  </p:clrMapOvr>
  <p:transition spd="slow">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AD9F16A-2F24-4C85-8168-9BFC32EBFBC2}"/>
              </a:ext>
            </a:extLst>
          </p:cNvPr>
          <p:cNvPicPr>
            <a:picLocks noChangeAspect="1"/>
          </p:cNvPicPr>
          <p:nvPr/>
        </p:nvPicPr>
        <p:blipFill rotWithShape="1">
          <a:blip r:embed="rId3">
            <a:extLst>
              <a:ext uri="{28A0092B-C50C-407E-A947-70E740481C1C}">
                <a14:useLocalDpi xmlns:a14="http://schemas.microsoft.com/office/drawing/2010/main" val="0"/>
              </a:ext>
            </a:extLst>
          </a:blip>
          <a:srcRect l="2152" t="581" r="45517" b="-581"/>
          <a:stretch/>
        </p:blipFill>
        <p:spPr>
          <a:xfrm>
            <a:off x="4800600" y="1553319"/>
            <a:ext cx="4235809" cy="4994148"/>
          </a:xfrm>
          <a:prstGeom prst="rect">
            <a:avLst/>
          </a:prstGeom>
        </p:spPr>
      </p:pic>
      <p:sp>
        <p:nvSpPr>
          <p:cNvPr id="7" name="Text Placeholder 19">
            <a:extLst>
              <a:ext uri="{FF2B5EF4-FFF2-40B4-BE49-F238E27FC236}">
                <a16:creationId xmlns:a16="http://schemas.microsoft.com/office/drawing/2014/main" id="{A8F4C540-10E0-464C-958A-F51427537836}"/>
              </a:ext>
            </a:extLst>
          </p:cNvPr>
          <p:cNvSpPr txBox="1">
            <a:spLocks/>
          </p:cNvSpPr>
          <p:nvPr/>
        </p:nvSpPr>
        <p:spPr>
          <a:xfrm>
            <a:off x="304799" y="2508826"/>
            <a:ext cx="4495801" cy="3916361"/>
          </a:xfrm>
          <a:prstGeom prst="rect">
            <a:avLst/>
          </a:prstGeom>
        </p:spPr>
        <p:txBody>
          <a:bodyPr/>
          <a:lstStyle>
            <a:lvl1pPr marL="233363" indent="-233363" algn="l" defTabSz="914400" rtl="0" eaLnBrk="1" latinLnBrk="0" hangingPunct="1">
              <a:lnSpc>
                <a:spcPts val="2600"/>
              </a:lnSpc>
              <a:spcBef>
                <a:spcPts val="1000"/>
              </a:spcBef>
              <a:buFont typeface="Arial" panose="020B0604020202020204" pitchFamily="34" charset="0"/>
              <a:buChar char="•"/>
              <a:defRPr sz="2400" kern="1200">
                <a:solidFill>
                  <a:schemeClr val="tx1"/>
                </a:solidFill>
                <a:latin typeface="+mn-lt"/>
                <a:ea typeface="+mn-ea"/>
                <a:cs typeface="+mn-cs"/>
              </a:defRPr>
            </a:lvl1pPr>
            <a:lvl2pPr marL="465138" indent="-231775" algn="l" defTabSz="914400" rtl="0" eaLnBrk="1" latinLnBrk="0" hangingPunct="1">
              <a:lnSpc>
                <a:spcPts val="2600"/>
              </a:lnSpc>
              <a:spcBef>
                <a:spcPts val="500"/>
              </a:spcBef>
              <a:buFont typeface="Courier New" panose="02070309020205020404" pitchFamily="49" charset="0"/>
              <a:buChar char="-"/>
              <a:defRPr sz="2400" kern="1200">
                <a:solidFill>
                  <a:schemeClr val="tx1"/>
                </a:solidFill>
                <a:latin typeface="+mn-lt"/>
                <a:ea typeface="+mn-ea"/>
                <a:cs typeface="+mn-cs"/>
              </a:defRPr>
            </a:lvl2pPr>
            <a:lvl3pPr marL="681038" indent="-215900" algn="l" defTabSz="914400" rtl="0" eaLnBrk="1" latinLnBrk="0" hangingPunct="1">
              <a:lnSpc>
                <a:spcPts val="26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ts val="2600"/>
              </a:lnSpc>
              <a:spcBef>
                <a:spcPts val="500"/>
              </a:spcBef>
              <a:buFont typeface="Arial" panose="020B0604020202020204" pitchFamily="34" charset="0"/>
              <a:buChar char="•"/>
              <a:defRPr sz="2400" kern="1200">
                <a:solidFill>
                  <a:schemeClr val="tx1"/>
                </a:solidFill>
                <a:latin typeface="+mn-lt"/>
                <a:ea typeface="+mn-ea"/>
                <a:cs typeface="+mn-cs"/>
              </a:defRPr>
            </a:lvl4pPr>
            <a:lvl5pPr marL="2057400" indent="-228600" algn="l" defTabSz="914400" rtl="0" eaLnBrk="1" latinLnBrk="0" hangingPunct="1">
              <a:lnSpc>
                <a:spcPts val="2600"/>
              </a:lnSpc>
              <a:spcBef>
                <a:spcPts val="500"/>
              </a:spcBef>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sz="2800" dirty="0">
                <a:solidFill>
                  <a:schemeClr val="accent1"/>
                </a:solidFill>
                <a:latin typeface="+mj-lt"/>
              </a:rPr>
              <a:t>Since life insurance has a different tax structure than qualified plans, it can be a valuable financial tool that can help you:</a:t>
            </a:r>
          </a:p>
          <a:p>
            <a:pPr>
              <a:lnSpc>
                <a:spcPct val="100000"/>
              </a:lnSpc>
            </a:pPr>
            <a:r>
              <a:rPr lang="en-US" dirty="0">
                <a:solidFill>
                  <a:schemeClr val="accent1"/>
                </a:solidFill>
                <a:latin typeface="+mj-lt"/>
              </a:rPr>
              <a:t>Ensure your family is protected</a:t>
            </a:r>
          </a:p>
        </p:txBody>
      </p:sp>
      <p:sp>
        <p:nvSpPr>
          <p:cNvPr id="8" name="Title 1">
            <a:extLst>
              <a:ext uri="{FF2B5EF4-FFF2-40B4-BE49-F238E27FC236}">
                <a16:creationId xmlns:a16="http://schemas.microsoft.com/office/drawing/2014/main" id="{D9DC0A07-9CAE-4F0C-8759-73CB0AB44802}"/>
              </a:ext>
            </a:extLst>
          </p:cNvPr>
          <p:cNvSpPr>
            <a:spLocks noGrp="1"/>
          </p:cNvSpPr>
          <p:nvPr>
            <p:ph type="title"/>
          </p:nvPr>
        </p:nvSpPr>
        <p:spPr>
          <a:xfrm>
            <a:off x="304799" y="1408176"/>
            <a:ext cx="4724403" cy="960120"/>
          </a:xfrm>
        </p:spPr>
        <p:txBody>
          <a:bodyPr/>
          <a:lstStyle/>
          <a:p>
            <a:pPr>
              <a:lnSpc>
                <a:spcPct val="100000"/>
              </a:lnSpc>
            </a:pPr>
            <a:r>
              <a:rPr lang="en-US" sz="3200" dirty="0"/>
              <a:t>Life insurance can </a:t>
            </a:r>
            <a:br>
              <a:rPr lang="en-US" sz="3200" dirty="0"/>
            </a:br>
            <a:r>
              <a:rPr lang="en-US" sz="3200" dirty="0"/>
              <a:t>help you	</a:t>
            </a:r>
          </a:p>
        </p:txBody>
      </p:sp>
    </p:spTree>
    <p:extLst>
      <p:ext uri="{BB962C8B-B14F-4D97-AF65-F5344CB8AC3E}">
        <p14:creationId xmlns:p14="http://schemas.microsoft.com/office/powerpoint/2010/main" val="3419322366"/>
      </p:ext>
    </p:extLst>
  </p:cSld>
  <p:clrMapOvr>
    <a:masterClrMapping/>
  </p:clrMapOvr>
  <p:transition spd="slow">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08DA838-ABBD-43E8-A430-308B60A5025F}"/>
              </a:ext>
            </a:extLst>
          </p:cNvPr>
          <p:cNvPicPr>
            <a:picLocks noChangeAspect="1"/>
          </p:cNvPicPr>
          <p:nvPr/>
        </p:nvPicPr>
        <p:blipFill rotWithShape="1">
          <a:blip r:embed="rId3">
            <a:extLst>
              <a:ext uri="{28A0092B-C50C-407E-A947-70E740481C1C}">
                <a14:useLocalDpi xmlns:a14="http://schemas.microsoft.com/office/drawing/2010/main" val="0"/>
              </a:ext>
            </a:extLst>
          </a:blip>
          <a:srcRect l="23444" t="-448" r="35280"/>
          <a:stretch/>
        </p:blipFill>
        <p:spPr>
          <a:xfrm>
            <a:off x="5353050" y="1408176"/>
            <a:ext cx="3295650" cy="5349461"/>
          </a:xfrm>
          <a:prstGeom prst="rect">
            <a:avLst/>
          </a:prstGeom>
        </p:spPr>
      </p:pic>
      <p:sp>
        <p:nvSpPr>
          <p:cNvPr id="7" name="Text Placeholder 19">
            <a:extLst>
              <a:ext uri="{FF2B5EF4-FFF2-40B4-BE49-F238E27FC236}">
                <a16:creationId xmlns:a16="http://schemas.microsoft.com/office/drawing/2014/main" id="{A8F4C540-10E0-464C-958A-F51427537836}"/>
              </a:ext>
            </a:extLst>
          </p:cNvPr>
          <p:cNvSpPr txBox="1">
            <a:spLocks/>
          </p:cNvSpPr>
          <p:nvPr/>
        </p:nvSpPr>
        <p:spPr>
          <a:xfrm>
            <a:off x="303835" y="2589145"/>
            <a:ext cx="4495801" cy="3916361"/>
          </a:xfrm>
          <a:prstGeom prst="rect">
            <a:avLst/>
          </a:prstGeom>
        </p:spPr>
        <p:txBody>
          <a:bodyPr/>
          <a:lstStyle>
            <a:lvl1pPr marL="233363" indent="-233363" algn="l" defTabSz="914400" rtl="0" eaLnBrk="1" latinLnBrk="0" hangingPunct="1">
              <a:lnSpc>
                <a:spcPts val="2600"/>
              </a:lnSpc>
              <a:spcBef>
                <a:spcPts val="1000"/>
              </a:spcBef>
              <a:buFont typeface="Arial" panose="020B0604020202020204" pitchFamily="34" charset="0"/>
              <a:buChar char="•"/>
              <a:defRPr sz="2400" kern="1200">
                <a:solidFill>
                  <a:schemeClr val="tx1"/>
                </a:solidFill>
                <a:latin typeface="+mn-lt"/>
                <a:ea typeface="+mn-ea"/>
                <a:cs typeface="+mn-cs"/>
              </a:defRPr>
            </a:lvl1pPr>
            <a:lvl2pPr marL="465138" indent="-231775" algn="l" defTabSz="914400" rtl="0" eaLnBrk="1" latinLnBrk="0" hangingPunct="1">
              <a:lnSpc>
                <a:spcPts val="2600"/>
              </a:lnSpc>
              <a:spcBef>
                <a:spcPts val="500"/>
              </a:spcBef>
              <a:buFont typeface="Courier New" panose="02070309020205020404" pitchFamily="49" charset="0"/>
              <a:buChar char="-"/>
              <a:defRPr sz="2400" kern="1200">
                <a:solidFill>
                  <a:schemeClr val="tx1"/>
                </a:solidFill>
                <a:latin typeface="+mn-lt"/>
                <a:ea typeface="+mn-ea"/>
                <a:cs typeface="+mn-cs"/>
              </a:defRPr>
            </a:lvl2pPr>
            <a:lvl3pPr marL="681038" indent="-215900" algn="l" defTabSz="914400" rtl="0" eaLnBrk="1" latinLnBrk="0" hangingPunct="1">
              <a:lnSpc>
                <a:spcPts val="26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ts val="2600"/>
              </a:lnSpc>
              <a:spcBef>
                <a:spcPts val="500"/>
              </a:spcBef>
              <a:buFont typeface="Arial" panose="020B0604020202020204" pitchFamily="34" charset="0"/>
              <a:buChar char="•"/>
              <a:defRPr sz="2400" kern="1200">
                <a:solidFill>
                  <a:schemeClr val="tx1"/>
                </a:solidFill>
                <a:latin typeface="+mn-lt"/>
                <a:ea typeface="+mn-ea"/>
                <a:cs typeface="+mn-cs"/>
              </a:defRPr>
            </a:lvl4pPr>
            <a:lvl5pPr marL="2057400" indent="-228600" algn="l" defTabSz="914400" rtl="0" eaLnBrk="1" latinLnBrk="0" hangingPunct="1">
              <a:lnSpc>
                <a:spcPts val="2600"/>
              </a:lnSpc>
              <a:spcBef>
                <a:spcPts val="500"/>
              </a:spcBef>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dirty="0">
                <a:solidFill>
                  <a:schemeClr val="accent1"/>
                </a:solidFill>
                <a:latin typeface="+mj-lt"/>
              </a:rPr>
              <a:t>Protect the value of your assets</a:t>
            </a:r>
          </a:p>
        </p:txBody>
      </p:sp>
      <p:sp>
        <p:nvSpPr>
          <p:cNvPr id="8" name="Title 1">
            <a:extLst>
              <a:ext uri="{FF2B5EF4-FFF2-40B4-BE49-F238E27FC236}">
                <a16:creationId xmlns:a16="http://schemas.microsoft.com/office/drawing/2014/main" id="{D9DC0A07-9CAE-4F0C-8759-73CB0AB44802}"/>
              </a:ext>
            </a:extLst>
          </p:cNvPr>
          <p:cNvSpPr>
            <a:spLocks noGrp="1"/>
          </p:cNvSpPr>
          <p:nvPr>
            <p:ph type="title"/>
          </p:nvPr>
        </p:nvSpPr>
        <p:spPr>
          <a:xfrm>
            <a:off x="304799" y="1408176"/>
            <a:ext cx="4724403" cy="960120"/>
          </a:xfrm>
        </p:spPr>
        <p:txBody>
          <a:bodyPr/>
          <a:lstStyle/>
          <a:p>
            <a:pPr>
              <a:lnSpc>
                <a:spcPct val="100000"/>
              </a:lnSpc>
            </a:pPr>
            <a:r>
              <a:rPr lang="en-US" sz="3200" dirty="0"/>
              <a:t>Life insurance can </a:t>
            </a:r>
            <a:br>
              <a:rPr lang="en-US" sz="3200" dirty="0"/>
            </a:br>
            <a:r>
              <a:rPr lang="en-US" sz="3200" dirty="0"/>
              <a:t>help you</a:t>
            </a:r>
          </a:p>
        </p:txBody>
      </p:sp>
    </p:spTree>
    <p:extLst>
      <p:ext uri="{BB962C8B-B14F-4D97-AF65-F5344CB8AC3E}">
        <p14:creationId xmlns:p14="http://schemas.microsoft.com/office/powerpoint/2010/main" val="4266649297"/>
      </p:ext>
    </p:extLst>
  </p:cSld>
  <p:clrMapOvr>
    <a:masterClrMapping/>
  </p:clrMapOvr>
  <p:transition spd="slow">
    <p:wipe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19">
            <a:extLst>
              <a:ext uri="{FF2B5EF4-FFF2-40B4-BE49-F238E27FC236}">
                <a16:creationId xmlns:a16="http://schemas.microsoft.com/office/drawing/2014/main" id="{A8F4C540-10E0-464C-958A-F51427537836}"/>
              </a:ext>
            </a:extLst>
          </p:cNvPr>
          <p:cNvSpPr txBox="1">
            <a:spLocks/>
          </p:cNvSpPr>
          <p:nvPr/>
        </p:nvSpPr>
        <p:spPr>
          <a:xfrm>
            <a:off x="304799" y="2613368"/>
            <a:ext cx="4495801" cy="3916361"/>
          </a:xfrm>
          <a:prstGeom prst="rect">
            <a:avLst/>
          </a:prstGeom>
        </p:spPr>
        <p:txBody>
          <a:bodyPr/>
          <a:lstStyle>
            <a:lvl1pPr marL="233363" indent="-233363" algn="l" defTabSz="914400" rtl="0" eaLnBrk="1" latinLnBrk="0" hangingPunct="1">
              <a:lnSpc>
                <a:spcPts val="2600"/>
              </a:lnSpc>
              <a:spcBef>
                <a:spcPts val="1000"/>
              </a:spcBef>
              <a:buFont typeface="Arial" panose="020B0604020202020204" pitchFamily="34" charset="0"/>
              <a:buChar char="•"/>
              <a:defRPr sz="2400" kern="1200">
                <a:solidFill>
                  <a:schemeClr val="tx1"/>
                </a:solidFill>
                <a:latin typeface="+mn-lt"/>
                <a:ea typeface="+mn-ea"/>
                <a:cs typeface="+mn-cs"/>
              </a:defRPr>
            </a:lvl1pPr>
            <a:lvl2pPr marL="465138" indent="-231775" algn="l" defTabSz="914400" rtl="0" eaLnBrk="1" latinLnBrk="0" hangingPunct="1">
              <a:lnSpc>
                <a:spcPts val="2600"/>
              </a:lnSpc>
              <a:spcBef>
                <a:spcPts val="500"/>
              </a:spcBef>
              <a:buFont typeface="Courier New" panose="02070309020205020404" pitchFamily="49" charset="0"/>
              <a:buChar char="-"/>
              <a:defRPr sz="2400" kern="1200">
                <a:solidFill>
                  <a:schemeClr val="tx1"/>
                </a:solidFill>
                <a:latin typeface="+mn-lt"/>
                <a:ea typeface="+mn-ea"/>
                <a:cs typeface="+mn-cs"/>
              </a:defRPr>
            </a:lvl2pPr>
            <a:lvl3pPr marL="681038" indent="-215900" algn="l" defTabSz="914400" rtl="0" eaLnBrk="1" latinLnBrk="0" hangingPunct="1">
              <a:lnSpc>
                <a:spcPts val="26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ts val="2600"/>
              </a:lnSpc>
              <a:spcBef>
                <a:spcPts val="500"/>
              </a:spcBef>
              <a:buFont typeface="Arial" panose="020B0604020202020204" pitchFamily="34" charset="0"/>
              <a:buChar char="•"/>
              <a:defRPr sz="2400" kern="1200">
                <a:solidFill>
                  <a:schemeClr val="tx1"/>
                </a:solidFill>
                <a:latin typeface="+mn-lt"/>
                <a:ea typeface="+mn-ea"/>
                <a:cs typeface="+mn-cs"/>
              </a:defRPr>
            </a:lvl4pPr>
            <a:lvl5pPr marL="2057400" indent="-228600" algn="l" defTabSz="914400" rtl="0" eaLnBrk="1" latinLnBrk="0" hangingPunct="1">
              <a:lnSpc>
                <a:spcPts val="2600"/>
              </a:lnSpc>
              <a:spcBef>
                <a:spcPts val="500"/>
              </a:spcBef>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endParaRPr lang="en-US" dirty="0">
              <a:solidFill>
                <a:schemeClr val="accent1"/>
              </a:solidFill>
              <a:latin typeface="+mj-lt"/>
            </a:endParaRPr>
          </a:p>
        </p:txBody>
      </p:sp>
      <p:sp>
        <p:nvSpPr>
          <p:cNvPr id="8" name="Title 1">
            <a:extLst>
              <a:ext uri="{FF2B5EF4-FFF2-40B4-BE49-F238E27FC236}">
                <a16:creationId xmlns:a16="http://schemas.microsoft.com/office/drawing/2014/main" id="{D9DC0A07-9CAE-4F0C-8759-73CB0AB44802}"/>
              </a:ext>
            </a:extLst>
          </p:cNvPr>
          <p:cNvSpPr>
            <a:spLocks noGrp="1"/>
          </p:cNvSpPr>
          <p:nvPr>
            <p:ph type="title"/>
          </p:nvPr>
        </p:nvSpPr>
        <p:spPr>
          <a:xfrm>
            <a:off x="304799" y="1408176"/>
            <a:ext cx="4724403" cy="960120"/>
          </a:xfrm>
        </p:spPr>
        <p:txBody>
          <a:bodyPr/>
          <a:lstStyle/>
          <a:p>
            <a:pPr>
              <a:lnSpc>
                <a:spcPct val="100000"/>
              </a:lnSpc>
            </a:pPr>
            <a:r>
              <a:rPr lang="en-US" sz="3200" dirty="0"/>
              <a:t>Life insurance can </a:t>
            </a:r>
            <a:br>
              <a:rPr lang="en-US" sz="3200" dirty="0"/>
            </a:br>
            <a:r>
              <a:rPr lang="en-US" sz="3200" dirty="0"/>
              <a:t>help you</a:t>
            </a:r>
          </a:p>
        </p:txBody>
      </p:sp>
      <p:pic>
        <p:nvPicPr>
          <p:cNvPr id="6" name="Picture 5">
            <a:extLst>
              <a:ext uri="{FF2B5EF4-FFF2-40B4-BE49-F238E27FC236}">
                <a16:creationId xmlns:a16="http://schemas.microsoft.com/office/drawing/2014/main" id="{D553141D-8E0E-4E9F-AB2A-4B9D984697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5029201" y="2787044"/>
            <a:ext cx="3902241" cy="2602794"/>
          </a:xfrm>
          <a:prstGeom prst="rect">
            <a:avLst/>
          </a:prstGeom>
        </p:spPr>
      </p:pic>
      <p:sp>
        <p:nvSpPr>
          <p:cNvPr id="9" name="Text Placeholder 19">
            <a:extLst>
              <a:ext uri="{FF2B5EF4-FFF2-40B4-BE49-F238E27FC236}">
                <a16:creationId xmlns:a16="http://schemas.microsoft.com/office/drawing/2014/main" id="{6B641FA4-C37C-4A8A-BCA7-4597FA22D9DD}"/>
              </a:ext>
            </a:extLst>
          </p:cNvPr>
          <p:cNvSpPr txBox="1">
            <a:spLocks/>
          </p:cNvSpPr>
          <p:nvPr/>
        </p:nvSpPr>
        <p:spPr>
          <a:xfrm>
            <a:off x="303835" y="2589145"/>
            <a:ext cx="4495801" cy="3916361"/>
          </a:xfrm>
          <a:prstGeom prst="rect">
            <a:avLst/>
          </a:prstGeom>
        </p:spPr>
        <p:txBody>
          <a:bodyPr/>
          <a:lstStyle>
            <a:lvl1pPr marL="233363" indent="-233363" algn="l" defTabSz="914400" rtl="0" eaLnBrk="1" latinLnBrk="0" hangingPunct="1">
              <a:lnSpc>
                <a:spcPts val="2600"/>
              </a:lnSpc>
              <a:spcBef>
                <a:spcPts val="1000"/>
              </a:spcBef>
              <a:buFont typeface="Arial" panose="020B0604020202020204" pitchFamily="34" charset="0"/>
              <a:buChar char="•"/>
              <a:defRPr sz="2400" kern="1200">
                <a:solidFill>
                  <a:schemeClr val="tx1"/>
                </a:solidFill>
                <a:latin typeface="+mn-lt"/>
                <a:ea typeface="+mn-ea"/>
                <a:cs typeface="+mn-cs"/>
              </a:defRPr>
            </a:lvl1pPr>
            <a:lvl2pPr marL="465138" indent="-231775" algn="l" defTabSz="914400" rtl="0" eaLnBrk="1" latinLnBrk="0" hangingPunct="1">
              <a:lnSpc>
                <a:spcPts val="2600"/>
              </a:lnSpc>
              <a:spcBef>
                <a:spcPts val="500"/>
              </a:spcBef>
              <a:buFont typeface="Courier New" panose="02070309020205020404" pitchFamily="49" charset="0"/>
              <a:buChar char="-"/>
              <a:defRPr sz="2400" kern="1200">
                <a:solidFill>
                  <a:schemeClr val="tx1"/>
                </a:solidFill>
                <a:latin typeface="+mn-lt"/>
                <a:ea typeface="+mn-ea"/>
                <a:cs typeface="+mn-cs"/>
              </a:defRPr>
            </a:lvl2pPr>
            <a:lvl3pPr marL="681038" indent="-215900" algn="l" defTabSz="914400" rtl="0" eaLnBrk="1" latinLnBrk="0" hangingPunct="1">
              <a:lnSpc>
                <a:spcPts val="26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ts val="2600"/>
              </a:lnSpc>
              <a:spcBef>
                <a:spcPts val="500"/>
              </a:spcBef>
              <a:buFont typeface="Arial" panose="020B0604020202020204" pitchFamily="34" charset="0"/>
              <a:buChar char="•"/>
              <a:defRPr sz="2400" kern="1200">
                <a:solidFill>
                  <a:schemeClr val="tx1"/>
                </a:solidFill>
                <a:latin typeface="+mn-lt"/>
                <a:ea typeface="+mn-ea"/>
                <a:cs typeface="+mn-cs"/>
              </a:defRPr>
            </a:lvl4pPr>
            <a:lvl5pPr marL="2057400" indent="-228600" algn="l" defTabSz="914400" rtl="0" eaLnBrk="1" latinLnBrk="0" hangingPunct="1">
              <a:lnSpc>
                <a:spcPts val="2600"/>
              </a:lnSpc>
              <a:spcBef>
                <a:spcPts val="500"/>
              </a:spcBef>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dirty="0">
                <a:solidFill>
                  <a:schemeClr val="accent1"/>
                </a:solidFill>
                <a:latin typeface="+mj-lt"/>
              </a:rPr>
              <a:t>Provide emergency funds</a:t>
            </a:r>
          </a:p>
        </p:txBody>
      </p:sp>
    </p:spTree>
    <p:extLst>
      <p:ext uri="{BB962C8B-B14F-4D97-AF65-F5344CB8AC3E}">
        <p14:creationId xmlns:p14="http://schemas.microsoft.com/office/powerpoint/2010/main" val="2871083301"/>
      </p:ext>
    </p:extLst>
  </p:cSld>
  <p:clrMapOvr>
    <a:masterClrMapping/>
  </p:clrMapOvr>
  <p:transition spd="slow">
    <p:wipe dir="r"/>
  </p:transition>
  <p:timing>
    <p:tnLst>
      <p:par>
        <p:cTn id="1" dur="indefinite" restart="never" nodeType="tmRoot"/>
      </p:par>
    </p:tnLst>
  </p:timing>
</p:sld>
</file>

<file path=ppt/theme/theme1.xml><?xml version="1.0" encoding="utf-8"?>
<a:theme xmlns:a="http://schemas.openxmlformats.org/drawingml/2006/main" name="Theme1">
  <a:themeElements>
    <a:clrScheme name="FORTRESS BROKERAGE">
      <a:dk1>
        <a:srgbClr val="58595B"/>
      </a:dk1>
      <a:lt1>
        <a:srgbClr val="FFFFFF"/>
      </a:lt1>
      <a:dk2>
        <a:srgbClr val="000000"/>
      </a:dk2>
      <a:lt2>
        <a:srgbClr val="FFFFFF"/>
      </a:lt2>
      <a:accent1>
        <a:srgbClr val="131944"/>
      </a:accent1>
      <a:accent2>
        <a:srgbClr val="BD8E2D"/>
      </a:accent2>
      <a:accent3>
        <a:srgbClr val="BD8E2D"/>
      </a:accent3>
      <a:accent4>
        <a:srgbClr val="13182E"/>
      </a:accent4>
      <a:accent5>
        <a:srgbClr val="BD8E2D"/>
      </a:accent5>
      <a:accent6>
        <a:srgbClr val="131944"/>
      </a:accent6>
      <a:hlink>
        <a:srgbClr val="6386CF"/>
      </a:hlink>
      <a:folHlink>
        <a:srgbClr val="BD8E2D"/>
      </a:folHlink>
    </a:clrScheme>
    <a:fontScheme name="FORTRESS BROKERAGE">
      <a:majorFont>
        <a:latin typeface="Hurme Geometric Sans 3 Bold"/>
        <a:ea typeface=""/>
        <a:cs typeface="Hurme Geometric Sans 3 Bold"/>
      </a:majorFont>
      <a:minorFont>
        <a:latin typeface="Hurme Geometric Sans 3 regular"/>
        <a:ea typeface=""/>
        <a:cs typeface="Hurme Geometric Sans 3 regular"/>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1" id="{A96E311D-839F-4A05-8B9C-F80A2899F6A0}" vid="{B7EB9EA2-9176-4F8E-ADBA-88AF016AEFD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Theme-FORTRESS BROKERAGE</Template>
  <TotalTime>14407</TotalTime>
  <Words>1245</Words>
  <Application>Microsoft Office PowerPoint</Application>
  <PresentationFormat>On-screen Show (4:3)</PresentationFormat>
  <Paragraphs>129</Paragraphs>
  <Slides>24</Slides>
  <Notes>24</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24</vt:i4>
      </vt:variant>
    </vt:vector>
  </HeadingPairs>
  <TitlesOfParts>
    <vt:vector size="36" baseType="lpstr">
      <vt:lpstr>Arial</vt:lpstr>
      <vt:lpstr>Calibri</vt:lpstr>
      <vt:lpstr>Courier New</vt:lpstr>
      <vt:lpstr>Hurme Geometric Sans 3 Bold</vt:lpstr>
      <vt:lpstr>Hurme Geometric Sans 3 regular</vt:lpstr>
      <vt:lpstr>HurmeGeometricSans3 Bold</vt:lpstr>
      <vt:lpstr>HurmeGeometricSans3 Regular</vt:lpstr>
      <vt:lpstr>HurmeGeometricSans3-Regular</vt:lpstr>
      <vt:lpstr>HurmeGeometricSans3-SemiBold</vt:lpstr>
      <vt:lpstr>Times New Roman</vt:lpstr>
      <vt:lpstr>Times-Roman</vt:lpstr>
      <vt:lpstr>Theme1</vt:lpstr>
      <vt:lpstr>Pre-funding your  retirement taxes</vt:lpstr>
      <vt:lpstr>Pre-funding your  retirement taxes</vt:lpstr>
      <vt:lpstr>Pre-paying your retirement taxes</vt:lpstr>
      <vt:lpstr>Pre-paying your retirement taxes</vt:lpstr>
      <vt:lpstr>PowerPoint Presentation</vt:lpstr>
      <vt:lpstr>LIFT up your retirement </vt:lpstr>
      <vt:lpstr>Life insurance can  help you </vt:lpstr>
      <vt:lpstr>Life insurance can  help you</vt:lpstr>
      <vt:lpstr>Life insurance can  help you</vt:lpstr>
      <vt:lpstr>Life insurance can  help you</vt:lpstr>
      <vt:lpstr>Life insurance can  help you</vt:lpstr>
      <vt:lpstr>Life insurance can  help you</vt:lpstr>
      <vt:lpstr> If you have a need for life insurance, using the benefits of cash value life insurance to help fund your taxes in retirement could be a strategy that’s right for you.</vt:lpstr>
      <vt:lpstr>There are three main categories of assets based on how they’re taxed</vt:lpstr>
      <vt:lpstr>Three types of assets. How are yours taxed?</vt:lpstr>
      <vt:lpstr>Three types of assets. How are yours taxed?</vt:lpstr>
      <vt:lpstr>How can I pre-fund my retirement taxes?</vt:lpstr>
      <vt:lpstr>How can I pre-fund my retirement taxes?</vt:lpstr>
      <vt:lpstr>How can I pre-fund my retirement taxes?</vt:lpstr>
      <vt:lpstr>How can I pre-fund my retirement taxes?</vt:lpstr>
      <vt:lpstr>And by buying life insurance now…</vt:lpstr>
      <vt:lpstr>Potential benefits</vt:lpstr>
      <vt:lpstr>Potential risks</vt:lpstr>
      <vt:lpstr>At Fortress Brokerage Solutions, we’re here for family.  And we’re here  because of it.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Leaving a tax efficient legacy</dc:title>
  <dc:creator>McManus, Mark W.</dc:creator>
  <cp:lastModifiedBy>PixelmonkStudios</cp:lastModifiedBy>
  <cp:revision>106</cp:revision>
  <dcterms:created xsi:type="dcterms:W3CDTF">2020-06-25T16:50:30Z</dcterms:created>
  <dcterms:modified xsi:type="dcterms:W3CDTF">2023-05-01T08:39:09Z</dcterms:modified>
</cp:coreProperties>
</file>